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0" r:id="rId5"/>
  </p:sldMasterIdLst>
  <p:notesMasterIdLst>
    <p:notesMasterId r:id="rId40"/>
  </p:notesMasterIdLst>
  <p:sldIdLst>
    <p:sldId id="297" r:id="rId6"/>
    <p:sldId id="298" r:id="rId7"/>
    <p:sldId id="299" r:id="rId8"/>
    <p:sldId id="300" r:id="rId9"/>
    <p:sldId id="301" r:id="rId10"/>
    <p:sldId id="302" r:id="rId11"/>
    <p:sldId id="305" r:id="rId12"/>
    <p:sldId id="306" r:id="rId13"/>
    <p:sldId id="304" r:id="rId14"/>
    <p:sldId id="316" r:id="rId15"/>
    <p:sldId id="315" r:id="rId16"/>
    <p:sldId id="280" r:id="rId17"/>
    <p:sldId id="281" r:id="rId18"/>
    <p:sldId id="282" r:id="rId19"/>
    <p:sldId id="283" r:id="rId20"/>
    <p:sldId id="285" r:id="rId21"/>
    <p:sldId id="317" r:id="rId22"/>
    <p:sldId id="287" r:id="rId23"/>
    <p:sldId id="288" r:id="rId24"/>
    <p:sldId id="289" r:id="rId25"/>
    <p:sldId id="290" r:id="rId26"/>
    <p:sldId id="318" r:id="rId27"/>
    <p:sldId id="319" r:id="rId28"/>
    <p:sldId id="294" r:id="rId29"/>
    <p:sldId id="309" r:id="rId30"/>
    <p:sldId id="308" r:id="rId31"/>
    <p:sldId id="310" r:id="rId32"/>
    <p:sldId id="313" r:id="rId33"/>
    <p:sldId id="311" r:id="rId34"/>
    <p:sldId id="312" r:id="rId35"/>
    <p:sldId id="314" r:id="rId36"/>
    <p:sldId id="391" r:id="rId37"/>
    <p:sldId id="274" r:id="rId38"/>
    <p:sldId id="320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KoPubWorld돋움체 Bold" panose="00000800000000000000" pitchFamily="2" charset="-127"/>
      <p:bold r:id="rId47"/>
    </p:embeddedFont>
    <p:embeddedFont>
      <p:font typeface="KoPubWorld돋움체 Medium" panose="00000600000000000000" pitchFamily="2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BEC2"/>
    <a:srgbClr val="003670"/>
    <a:srgbClr val="05468E"/>
    <a:srgbClr val="F6A500"/>
    <a:srgbClr val="004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89A21B-F696-4896-834A-346ABCB1E242}" v="6" dt="2021-09-01T23:17:57.92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4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겸" userId="a58730c0-b470-425a-9a92-e1755d7bfb20" providerId="ADAL" clId="{23BA433D-22FF-499B-97B8-25A8094C50B3}"/>
    <pc:docChg chg="undo custSel modSld">
      <pc:chgData name="김민겸" userId="a58730c0-b470-425a-9a92-e1755d7bfb20" providerId="ADAL" clId="{23BA433D-22FF-499B-97B8-25A8094C50B3}" dt="2021-09-01T23:17:57.930" v="74" actId="20577"/>
      <pc:docMkLst>
        <pc:docMk/>
      </pc:docMkLst>
      <pc:sldChg chg="modSp mod">
        <pc:chgData name="김민겸" userId="a58730c0-b470-425a-9a92-e1755d7bfb20" providerId="ADAL" clId="{23BA433D-22FF-499B-97B8-25A8094C50B3}" dt="2021-09-01T23:13:18.912" v="40" actId="2711"/>
        <pc:sldMkLst>
          <pc:docMk/>
          <pc:sldMk cId="4049950546" sldId="274"/>
        </pc:sldMkLst>
        <pc:spChg chg="mod">
          <ac:chgData name="김민겸" userId="a58730c0-b470-425a-9a92-e1755d7bfb20" providerId="ADAL" clId="{23BA433D-22FF-499B-97B8-25A8094C50B3}" dt="2021-09-01T23:13:14.180" v="39" actId="2711"/>
          <ac:spMkLst>
            <pc:docMk/>
            <pc:sldMk cId="4049950546" sldId="274"/>
            <ac:spMk id="4" creationId="{5D02834D-A501-A941-AB17-1030717E76AF}"/>
          </ac:spMkLst>
        </pc:spChg>
        <pc:spChg chg="mod">
          <ac:chgData name="김민겸" userId="a58730c0-b470-425a-9a92-e1755d7bfb20" providerId="ADAL" clId="{23BA433D-22FF-499B-97B8-25A8094C50B3}" dt="2021-09-01T23:13:14.180" v="39" actId="2711"/>
          <ac:spMkLst>
            <pc:docMk/>
            <pc:sldMk cId="4049950546" sldId="274"/>
            <ac:spMk id="18" creationId="{4583147F-3A8A-49AF-8284-2089F16D55D1}"/>
          </ac:spMkLst>
        </pc:spChg>
        <pc:spChg chg="mod">
          <ac:chgData name="김민겸" userId="a58730c0-b470-425a-9a92-e1755d7bfb20" providerId="ADAL" clId="{23BA433D-22FF-499B-97B8-25A8094C50B3}" dt="2021-09-01T23:13:14.180" v="39" actId="2711"/>
          <ac:spMkLst>
            <pc:docMk/>
            <pc:sldMk cId="4049950546" sldId="274"/>
            <ac:spMk id="19" creationId="{4E7ACA78-D532-4EAA-8FBD-4F8C5DB6C996}"/>
          </ac:spMkLst>
        </pc:spChg>
        <pc:graphicFrameChg chg="modGraphic">
          <ac:chgData name="김민겸" userId="a58730c0-b470-425a-9a92-e1755d7bfb20" providerId="ADAL" clId="{23BA433D-22FF-499B-97B8-25A8094C50B3}" dt="2021-09-01T23:13:18.912" v="40" actId="2711"/>
          <ac:graphicFrameMkLst>
            <pc:docMk/>
            <pc:sldMk cId="4049950546" sldId="274"/>
            <ac:graphicFrameMk id="6" creationId="{F5C056D4-8D5F-41EE-8E25-B8EE7D5A5A7A}"/>
          </ac:graphicFrameMkLst>
        </pc:graphicFrameChg>
      </pc:sldChg>
      <pc:sldChg chg="modSp mod">
        <pc:chgData name="김민겸" userId="a58730c0-b470-425a-9a92-e1755d7bfb20" providerId="ADAL" clId="{23BA433D-22FF-499B-97B8-25A8094C50B3}" dt="2021-09-01T23:11:06.971" v="14" actId="2711"/>
        <pc:sldMkLst>
          <pc:docMk/>
          <pc:sldMk cId="3541728611" sldId="280"/>
        </pc:sldMkLst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2" creationId="{DFE3ADE5-E308-8F4C-9F0B-A84FBF9A5532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1" creationId="{31AF2E69-D72B-C141-B543-326FA5E2B70F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2" creationId="{ADF84978-24E7-744D-A531-D826D30ED95A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4" creationId="{D160CD02-E586-F440-98B4-F526C2845640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5" creationId="{0D3AE2B1-F71E-5C4E-B2D3-7B32F3CFA234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7" creationId="{4D56735B-5695-F64E-A917-6DAF05E094F3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8" creationId="{C1D41347-A0A2-A043-A20B-5F2005F42CDB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19" creationId="{5CECDA2B-B1FD-A64D-B397-70F20A2C01AB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20" creationId="{641F82C5-D59F-7443-9F9F-FBAE27BF76A4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26" creationId="{BC92453B-312E-D54D-A982-9D24C9950D96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27" creationId="{8A4F9BEF-AB2A-0848-BAE1-EBC0C97C1DFF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31" creationId="{9BFF77CC-F81A-8646-A12D-12F37452E9EF}"/>
          </ac:spMkLst>
        </pc:spChg>
        <pc:spChg chg="mod">
          <ac:chgData name="김민겸" userId="a58730c0-b470-425a-9a92-e1755d7bfb20" providerId="ADAL" clId="{23BA433D-22FF-499B-97B8-25A8094C50B3}" dt="2021-09-01T23:11:06.971" v="14" actId="2711"/>
          <ac:spMkLst>
            <pc:docMk/>
            <pc:sldMk cId="3541728611" sldId="280"/>
            <ac:spMk id="32" creationId="{3A6FB2EB-C90A-3F41-9905-65CF54E9C4D6}"/>
          </ac:spMkLst>
        </pc:spChg>
      </pc:sldChg>
      <pc:sldChg chg="modSp mod">
        <pc:chgData name="김민겸" userId="a58730c0-b470-425a-9a92-e1755d7bfb20" providerId="ADAL" clId="{23BA433D-22FF-499B-97B8-25A8094C50B3}" dt="2021-09-01T23:11:29.272" v="18" actId="1076"/>
        <pc:sldMkLst>
          <pc:docMk/>
          <pc:sldMk cId="2019042894" sldId="281"/>
        </pc:sldMkLst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4" creationId="{76D9320C-1A84-734A-957C-ECF40D84F091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5" creationId="{431FA052-54B4-5B4B-803D-8A333AEA7769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24" creationId="{664FF4AD-36C8-674C-AB73-2A5AF40C60E7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25" creationId="{BE82CC01-F8B0-9D40-95B3-E54E6811D3F0}"/>
          </ac:spMkLst>
        </pc:spChg>
        <pc:spChg chg="mod">
          <ac:chgData name="김민겸" userId="a58730c0-b470-425a-9a92-e1755d7bfb20" providerId="ADAL" clId="{23BA433D-22FF-499B-97B8-25A8094C50B3}" dt="2021-09-01T23:11:29.272" v="18" actId="1076"/>
          <ac:spMkLst>
            <pc:docMk/>
            <pc:sldMk cId="2019042894" sldId="281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35" creationId="{4F690188-5AFE-8C48-8D3D-F8193A514CAD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36" creationId="{9A306D42-2E02-D941-B5E1-73933DD62CE4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42" creationId="{226B6C42-1956-6349-A9B4-822D9B3D0FB4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49" creationId="{85CE8D05-DB38-9F4E-ADEB-E504CCB5F036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51" creationId="{EFB8073A-1F2E-FC42-A349-A55B6DCE4D59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52" creationId="{4EE5A6C8-3766-AA40-B2FE-CF6DEAFE5BA6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54" creationId="{2C7DD083-1FD7-2947-BEB4-9FD4090C4548}"/>
          </ac:spMkLst>
        </pc:spChg>
        <pc:spChg chg="mod">
          <ac:chgData name="김민겸" userId="a58730c0-b470-425a-9a92-e1755d7bfb20" providerId="ADAL" clId="{23BA433D-22FF-499B-97B8-25A8094C50B3}" dt="2021-09-01T23:11:11.544" v="15" actId="2711"/>
          <ac:spMkLst>
            <pc:docMk/>
            <pc:sldMk cId="2019042894" sldId="281"/>
            <ac:spMk id="55" creationId="{024A2CC8-A99B-AC4C-8D62-C06DFC66103B}"/>
          </ac:spMkLst>
        </pc:spChg>
      </pc:sldChg>
      <pc:sldChg chg="modSp mod">
        <pc:chgData name="김민겸" userId="a58730c0-b470-425a-9a92-e1755d7bfb20" providerId="ADAL" clId="{23BA433D-22FF-499B-97B8-25A8094C50B3}" dt="2021-09-01T23:11:32.490" v="19" actId="2711"/>
        <pc:sldMkLst>
          <pc:docMk/>
          <pc:sldMk cId="2482879448" sldId="282"/>
        </pc:sldMkLst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6" creationId="{AACE5535-19C6-1349-9302-6952D59AD204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7" creationId="{2996484C-BC73-E544-BF64-F256663D8FF0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8" creationId="{C2116318-A54B-1B42-B082-3AE108149040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24" creationId="{664FF4AD-36C8-674C-AB73-2A5AF40C60E7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25" creationId="{BE82CC01-F8B0-9D40-95B3-E54E6811D3F0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28" creationId="{D175F968-C6EC-3845-8067-C99A70E34AAA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29" creationId="{7ED011C6-757D-B642-97BE-778FCB9D9BD9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1" creationId="{22B44819-49FD-3645-B439-C33F8A98488F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2" creationId="{3FB37C85-DDF0-A54A-9923-0ADDC4953634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4" creationId="{FDDF670B-B368-CC46-A229-BDC4D47C1BD2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5" creationId="{4F690188-5AFE-8C48-8D3D-F8193A514CAD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6" creationId="{9A306D42-2E02-D941-B5E1-73933DD62CE4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37" creationId="{EA36E451-C162-EC4E-AFC9-593DC4A35C2B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43" creationId="{4532F356-3881-B448-A407-A05FBE5D2371}"/>
          </ac:spMkLst>
        </pc:spChg>
        <pc:spChg chg="mod">
          <ac:chgData name="김민겸" userId="a58730c0-b470-425a-9a92-e1755d7bfb20" providerId="ADAL" clId="{23BA433D-22FF-499B-97B8-25A8094C50B3}" dt="2021-09-01T23:11:32.490" v="19" actId="2711"/>
          <ac:spMkLst>
            <pc:docMk/>
            <pc:sldMk cId="2482879448" sldId="282"/>
            <ac:spMk id="45" creationId="{207195A1-5703-6249-93F9-EC59A1A6DF8A}"/>
          </ac:spMkLst>
        </pc:spChg>
      </pc:sldChg>
      <pc:sldChg chg="modSp mod">
        <pc:chgData name="김민겸" userId="a58730c0-b470-425a-9a92-e1755d7bfb20" providerId="ADAL" clId="{23BA433D-22FF-499B-97B8-25A8094C50B3}" dt="2021-09-01T23:11:38.499" v="20" actId="2711"/>
        <pc:sldMkLst>
          <pc:docMk/>
          <pc:sldMk cId="3690125567" sldId="283"/>
        </pc:sldMkLst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4" creationId="{76D9320C-1A84-734A-957C-ECF40D84F091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24" creationId="{664FF4AD-36C8-674C-AB73-2A5AF40C60E7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25" creationId="{BE82CC01-F8B0-9D40-95B3-E54E6811D3F0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29" creationId="{26721998-6717-DC44-954E-4CB6C3D2A8D5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1" creationId="{CC9947AE-642B-EB4B-81F6-A5E3CAB07AB8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5" creationId="{4F690188-5AFE-8C48-8D3D-F8193A514CAD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6" creationId="{9A306D42-2E02-D941-B5E1-73933DD62CE4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7" creationId="{98094839-09EF-3F4F-A221-EDA92D54C311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39" creationId="{41DC9432-63C7-9E40-BBAB-6BE145384F58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51" creationId="{EFB8073A-1F2E-FC42-A349-A55B6DCE4D59}"/>
          </ac:spMkLst>
        </pc:spChg>
        <pc:spChg chg="mod">
          <ac:chgData name="김민겸" userId="a58730c0-b470-425a-9a92-e1755d7bfb20" providerId="ADAL" clId="{23BA433D-22FF-499B-97B8-25A8094C50B3}" dt="2021-09-01T23:11:38.499" v="20" actId="2711"/>
          <ac:spMkLst>
            <pc:docMk/>
            <pc:sldMk cId="3690125567" sldId="283"/>
            <ac:spMk id="52" creationId="{4EE5A6C8-3766-AA40-B2FE-CF6DEAFE5BA6}"/>
          </ac:spMkLst>
        </pc:spChg>
      </pc:sldChg>
      <pc:sldChg chg="modSp mod">
        <pc:chgData name="김민겸" userId="a58730c0-b470-425a-9a92-e1755d7bfb20" providerId="ADAL" clId="{23BA433D-22FF-499B-97B8-25A8094C50B3}" dt="2021-09-01T23:11:42.106" v="21" actId="2711"/>
        <pc:sldMkLst>
          <pc:docMk/>
          <pc:sldMk cId="1122452340" sldId="285"/>
        </pc:sldMkLst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" creationId="{9F7D9746-2F70-6D47-AD50-503ECEFB36C9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19" creationId="{DC9D1D9C-EA25-6843-86C1-205F512A5352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0" creationId="{8F6E4B2A-F8C6-7F44-B4EF-C2BC004844D9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1" creationId="{1B195CF2-29A2-224D-8333-F6B92B4F5C78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2" creationId="{6FDF6368-9615-D744-BF06-FFA95FDAD349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3" creationId="{AB209007-00F7-4A48-8A5B-CA707AF46636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27" creationId="{236A0740-4026-5448-AFBB-414A18B9F1A9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1:42.106" v="21" actId="2711"/>
          <ac:spMkLst>
            <pc:docMk/>
            <pc:sldMk cId="1122452340" sldId="285"/>
            <ac:spMk id="39" creationId="{2A0C7724-A9E0-9B41-9D84-DB459A2BC721}"/>
          </ac:spMkLst>
        </pc:spChg>
      </pc:sldChg>
      <pc:sldChg chg="modSp mod">
        <pc:chgData name="김민겸" userId="a58730c0-b470-425a-9a92-e1755d7bfb20" providerId="ADAL" clId="{23BA433D-22FF-499B-97B8-25A8094C50B3}" dt="2021-09-01T23:11:51.274" v="23" actId="2711"/>
        <pc:sldMkLst>
          <pc:docMk/>
          <pc:sldMk cId="130912111" sldId="287"/>
        </pc:sldMkLst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5" creationId="{4278A845-57A4-5647-9C25-D052026834B0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22" creationId="{DA109DB3-1AD4-244D-8CAD-FA945A3D11FB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23" creationId="{7397DC70-BB1F-EE42-B8DB-A271405934B7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27" creationId="{B9E0A746-51EE-1741-B1B9-375B287C34F0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34" creationId="{FD07D2CE-CAC9-7547-8997-EA7A89EE753C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1:51.274" v="23" actId="2711"/>
          <ac:spMkLst>
            <pc:docMk/>
            <pc:sldMk cId="130912111" sldId="287"/>
            <ac:spMk id="39" creationId="{2A0C7724-A9E0-9B41-9D84-DB459A2BC721}"/>
          </ac:spMkLst>
        </pc:spChg>
      </pc:sldChg>
      <pc:sldChg chg="modSp mod">
        <pc:chgData name="김민겸" userId="a58730c0-b470-425a-9a92-e1755d7bfb20" providerId="ADAL" clId="{23BA433D-22FF-499B-97B8-25A8094C50B3}" dt="2021-09-01T23:11:56.500" v="24" actId="2711"/>
        <pc:sldMkLst>
          <pc:docMk/>
          <pc:sldMk cId="1824688349" sldId="288"/>
        </pc:sldMkLst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4" creationId="{9902A059-A287-0D4F-8989-E24EDF3D9B4D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0" creationId="{96F9EC3D-EB2B-224B-8F40-2B0A2DB1E9EB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1" creationId="{2295A296-11FD-FB4E-863A-94D86F89288D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4" creationId="{9B4EC228-9E29-3C48-B3AA-6AAA7C971FD8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5" creationId="{2DE3AC59-8ADB-DB48-93CB-404DEF14C0AA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6" creationId="{41CA15BB-241F-824D-BE85-E60F1A283274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7" creationId="{60792F1F-0276-5A4C-BF17-7B1F19768B1B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18" creationId="{18B1D6EB-C88E-DA4D-BA93-BC452749B99E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1" creationId="{4CE31636-20B3-3F47-8444-99582CA3FAF7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2" creationId="{11F08973-3567-3345-B8B2-3E2F219AAC5D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4" creationId="{A7E45F1F-6C1B-3145-80BD-FB6372B44662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5" creationId="{929B3D95-4D21-4346-8A8E-A3ED2F030998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6" creationId="{7BAF5ED9-0930-4844-A216-DF93F0204D2B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27" creationId="{325568CA-406B-BF46-B111-7A947271FC18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4" creationId="{4EE4BE2F-78CB-A947-80A7-3EDF9CB1549E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6" creationId="{8C198C79-A98C-0848-8605-65829CF93A4A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7" creationId="{D1D33FA8-90A8-9C4A-99F5-98EACB76C853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39" creationId="{2A0C7724-A9E0-9B41-9D84-DB459A2BC721}"/>
          </ac:spMkLst>
        </pc:spChg>
        <pc:spChg chg="mod">
          <ac:chgData name="김민겸" userId="a58730c0-b470-425a-9a92-e1755d7bfb20" providerId="ADAL" clId="{23BA433D-22FF-499B-97B8-25A8094C50B3}" dt="2021-09-01T23:11:56.500" v="24" actId="2711"/>
          <ac:spMkLst>
            <pc:docMk/>
            <pc:sldMk cId="1824688349" sldId="288"/>
            <ac:spMk id="45" creationId="{ED92F566-2DD2-3F42-8CB7-3C86B4080095}"/>
          </ac:spMkLst>
        </pc:spChg>
      </pc:sldChg>
      <pc:sldChg chg="modSp mod">
        <pc:chgData name="김민겸" userId="a58730c0-b470-425a-9a92-e1755d7bfb20" providerId="ADAL" clId="{23BA433D-22FF-499B-97B8-25A8094C50B3}" dt="2021-09-01T23:12:01.143" v="25" actId="2711"/>
        <pc:sldMkLst>
          <pc:docMk/>
          <pc:sldMk cId="3098958913" sldId="289"/>
        </pc:sldMkLst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1" creationId="{B9469955-DDFA-3D40-9C5B-F2F0A376203D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2" creationId="{80C7E7AF-0D51-CA41-B0F8-C6F7AAC30DEC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39" creationId="{2A0C7724-A9E0-9B41-9D84-DB459A2BC721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40" creationId="{805CD7DE-ED45-6C4A-AF3C-6CA61E44A6F5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41" creationId="{FE5FB007-8E94-6143-AE07-7D561DA8C26A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42" creationId="{EF628C29-32B2-C74C-8D75-9C8182E2FBF3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44" creationId="{680C8604-C35E-E942-A57D-2E95FC3605DB}"/>
          </ac:spMkLst>
        </pc:spChg>
        <pc:spChg chg="mod">
          <ac:chgData name="김민겸" userId="a58730c0-b470-425a-9a92-e1755d7bfb20" providerId="ADAL" clId="{23BA433D-22FF-499B-97B8-25A8094C50B3}" dt="2021-09-01T23:12:01.143" v="25" actId="2711"/>
          <ac:spMkLst>
            <pc:docMk/>
            <pc:sldMk cId="3098958913" sldId="289"/>
            <ac:spMk id="46" creationId="{68F86B45-5A5A-B946-B5E2-C70E549B3C2C}"/>
          </ac:spMkLst>
        </pc:spChg>
      </pc:sldChg>
      <pc:sldChg chg="modSp mod">
        <pc:chgData name="김민겸" userId="a58730c0-b470-425a-9a92-e1755d7bfb20" providerId="ADAL" clId="{23BA433D-22FF-499B-97B8-25A8094C50B3}" dt="2021-09-01T23:12:05.368" v="26" actId="2711"/>
        <pc:sldMkLst>
          <pc:docMk/>
          <pc:sldMk cId="2306814242" sldId="290"/>
        </pc:sldMkLst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20" creationId="{961189DB-6ABC-A745-B2D6-DB494419EC39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21" creationId="{20D15552-F7EF-A34F-A7CB-A6087AAECFB7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22" creationId="{F9684603-0D28-6341-86FC-70EA2B66F91E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3" creationId="{1C3335B4-56CC-2B41-9B5F-4BDCA0BBFD66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4" creationId="{C608302F-30AF-5447-85EB-59EC0D8DAA9C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5" creationId="{7ABF651F-5F3C-B44F-A7FA-024A9E9A6D72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6" creationId="{7B222DB7-941D-A040-8C31-839C80B33189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7" creationId="{E0ACA526-0E4B-E444-9B8E-E57289DBF3DB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39" creationId="{2A0C7724-A9E0-9B41-9D84-DB459A2BC721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43" creationId="{D7E99574-6BC2-824A-B3AD-70E0F4DBB51B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45" creationId="{BE03C81D-09FE-0E44-9C98-A0ECF38C86CC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47" creationId="{6AFE6408-5057-044F-B214-8561207F7886}"/>
          </ac:spMkLst>
        </pc:spChg>
        <pc:spChg chg="mod">
          <ac:chgData name="김민겸" userId="a58730c0-b470-425a-9a92-e1755d7bfb20" providerId="ADAL" clId="{23BA433D-22FF-499B-97B8-25A8094C50B3}" dt="2021-09-01T23:12:05.368" v="26" actId="2711"/>
          <ac:spMkLst>
            <pc:docMk/>
            <pc:sldMk cId="2306814242" sldId="290"/>
            <ac:spMk id="48" creationId="{2699D10E-8110-B449-A38F-4F5630950293}"/>
          </ac:spMkLst>
        </pc:spChg>
      </pc:sldChg>
      <pc:sldChg chg="modSp mod">
        <pc:chgData name="김민겸" userId="a58730c0-b470-425a-9a92-e1755d7bfb20" providerId="ADAL" clId="{23BA433D-22FF-499B-97B8-25A8094C50B3}" dt="2021-09-01T23:12:30.331" v="30" actId="2711"/>
        <pc:sldMkLst>
          <pc:docMk/>
          <pc:sldMk cId="2200952404" sldId="294"/>
        </pc:sldMkLst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37" creationId="{B1A5CA4A-F424-C54B-A135-6FF8D6838D9D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2" creationId="{83F3C547-68F3-6644-85D9-BD29C976F62C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3" creationId="{37E065B4-D4B7-F442-81E5-C7C793CFB84E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4" creationId="{8D5186D5-1423-7F48-9D00-732FBA271867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5" creationId="{03216A26-CE8F-9347-B7B2-91485BB22EAF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6" creationId="{3C1DEF0E-67F7-DA45-BACC-0992F5D32933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7" creationId="{5A2442C8-6DA2-F54E-AF3E-5B3F0BB7900F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8" creationId="{7E5EA2C2-558C-F345-9B1B-DA01E954EFDF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49" creationId="{C2DFE0F8-5BFB-2445-BAB4-AEA273A3ECCD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0" creationId="{1BAC8168-3BA3-314F-ADBD-BEBF9E312909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1" creationId="{F072826D-F852-844D-BC6D-621B3DE2BF8D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2" creationId="{80915570-06D7-DF4F-9F1C-18F444CD4E61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3" creationId="{2FE9EE50-1FBB-9943-A1CA-28751498D09B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4" creationId="{3AFB7EDD-702E-3C40-894E-7300048FF541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5" creationId="{0C6E0A6B-39BA-8A48-9EE4-B912BCFEB2C8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6" creationId="{B2C83134-9A2F-2649-AF0B-99C50C91754A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7" creationId="{F99302AB-3A73-3047-AD33-D5EA3E5F897C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58" creationId="{45A3CE68-DCA8-7740-9F36-E3E98912C3DE}"/>
          </ac:spMkLst>
        </pc:spChg>
        <pc:spChg chg="mod">
          <ac:chgData name="김민겸" userId="a58730c0-b470-425a-9a92-e1755d7bfb20" providerId="ADAL" clId="{23BA433D-22FF-499B-97B8-25A8094C50B3}" dt="2021-09-01T23:12:30.331" v="30" actId="2711"/>
          <ac:spMkLst>
            <pc:docMk/>
            <pc:sldMk cId="2200952404" sldId="294"/>
            <ac:spMk id="61" creationId="{C74FB82D-2B0F-C845-80BF-AF313E9705E2}"/>
          </ac:spMkLst>
        </pc:spChg>
      </pc:sldChg>
      <pc:sldChg chg="modSp mod">
        <pc:chgData name="김민겸" userId="a58730c0-b470-425a-9a92-e1755d7bfb20" providerId="ADAL" clId="{23BA433D-22FF-499B-97B8-25A8094C50B3}" dt="2021-09-01T23:09:48.017" v="1" actId="2711"/>
        <pc:sldMkLst>
          <pc:docMk/>
          <pc:sldMk cId="1296669261" sldId="297"/>
        </pc:sldMkLst>
        <pc:spChg chg="mod">
          <ac:chgData name="김민겸" userId="a58730c0-b470-425a-9a92-e1755d7bfb20" providerId="ADAL" clId="{23BA433D-22FF-499B-97B8-25A8094C50B3}" dt="2021-09-01T23:09:29.648" v="0" actId="2711"/>
          <ac:spMkLst>
            <pc:docMk/>
            <pc:sldMk cId="1296669261" sldId="297"/>
            <ac:spMk id="5" creationId="{A6CDDF7F-DA75-4356-953A-0AD6B1132484}"/>
          </ac:spMkLst>
        </pc:spChg>
        <pc:spChg chg="mod">
          <ac:chgData name="김민겸" userId="a58730c0-b470-425a-9a92-e1755d7bfb20" providerId="ADAL" clId="{23BA433D-22FF-499B-97B8-25A8094C50B3}" dt="2021-09-01T23:09:48.017" v="1" actId="2711"/>
          <ac:spMkLst>
            <pc:docMk/>
            <pc:sldMk cId="1296669261" sldId="297"/>
            <ac:spMk id="8" creationId="{047C0FE1-C431-4522-82CF-CB85D2EFF2E8}"/>
          </ac:spMkLst>
        </pc:spChg>
        <pc:spChg chg="mod">
          <ac:chgData name="김민겸" userId="a58730c0-b470-425a-9a92-e1755d7bfb20" providerId="ADAL" clId="{23BA433D-22FF-499B-97B8-25A8094C50B3}" dt="2021-09-01T23:09:29.648" v="0" actId="2711"/>
          <ac:spMkLst>
            <pc:docMk/>
            <pc:sldMk cId="1296669261" sldId="297"/>
            <ac:spMk id="9" creationId="{536E2956-68BF-4C8E-B34D-55BA737391F9}"/>
          </ac:spMkLst>
        </pc:spChg>
      </pc:sldChg>
      <pc:sldChg chg="modSp mod">
        <pc:chgData name="김민겸" userId="a58730c0-b470-425a-9a92-e1755d7bfb20" providerId="ADAL" clId="{23BA433D-22FF-499B-97B8-25A8094C50B3}" dt="2021-09-01T23:10:33.759" v="8" actId="2711"/>
        <pc:sldMkLst>
          <pc:docMk/>
          <pc:sldMk cId="2635623369" sldId="298"/>
        </pc:sldMkLst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" creationId="{6171EE26-86C2-8D45-AE33-B151BFC5A80C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4" creationId="{51312E8E-F0E9-454B-BEC2-33319B9FB8A0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5" creationId="{11D6C71F-5262-4BEA-B08C-5358D7D5C505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8" creationId="{443BE70D-3592-4511-8177-8457F638AFD6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9" creationId="{6976C6CF-45A1-469E-85A8-0E17D59BFDB7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1" creationId="{4DF9DADD-FC8F-4B7C-8BFE-3CDAECA36E75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2" creationId="{0225B064-AE36-461B-9B9D-D045C9724C67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4" creationId="{92EB5C63-A01E-4D2B-B122-BEB47FB23258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5" creationId="{F9BD43C0-9426-4FC7-B234-C8D6CE214035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7" creationId="{F11BE50A-95C5-4014-ACFD-1E9A86002C3D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18" creationId="{754D1E4A-15CD-41A4-A2AF-DCE626A54C33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0" creationId="{55084183-5E29-4C53-914A-702DC43841B1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1" creationId="{E29637BD-5D1A-4B7A-A949-5913F272AC0B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3" creationId="{CF9E1D17-1C9F-4BDE-ACEC-042118E18B5A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4" creationId="{A314802B-814F-4BA1-B035-E8F256BE4CB8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5" creationId="{42B3B035-FB65-49D4-B148-6129BAE3469D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6" creationId="{3178D771-E0A9-4985-83D6-62BB05C759D4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7" creationId="{FBC80903-49DC-4E71-AD31-624BA53B15AC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8" creationId="{2E0867AD-9E70-4AE8-9B9B-547AC6DB94F8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29" creationId="{99CDE2F8-C293-4CBB-8647-5DC5E65B0B2A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0" creationId="{312EBB35-19EA-4D3D-A4BE-C8FFDEF7812D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1" creationId="{375E95BC-DF0F-4986-98E9-F516709A5851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4" creationId="{E005BB41-D977-4F1A-BD22-C5E8B0E68EB7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5" creationId="{3DB479F5-9ADB-45F2-B00F-CA1378CA91A9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6" creationId="{E5B0B69C-09F4-5B43-A531-98096D4F30DC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7" creationId="{0F97B86C-F406-EA41-A344-A93C39D450E1}"/>
          </ac:spMkLst>
        </pc:spChg>
        <pc:spChg chg="mod">
          <ac:chgData name="김민겸" userId="a58730c0-b470-425a-9a92-e1755d7bfb20" providerId="ADAL" clId="{23BA433D-22FF-499B-97B8-25A8094C50B3}" dt="2021-09-01T23:10:33.759" v="8" actId="2711"/>
          <ac:spMkLst>
            <pc:docMk/>
            <pc:sldMk cId="2635623369" sldId="298"/>
            <ac:spMk id="38" creationId="{3E8E4AA2-F6BA-F142-BDA8-7408419D934B}"/>
          </ac:spMkLst>
        </pc:spChg>
      </pc:sldChg>
      <pc:sldChg chg="modSp mod">
        <pc:chgData name="김민겸" userId="a58730c0-b470-425a-9a92-e1755d7bfb20" providerId="ADAL" clId="{23BA433D-22FF-499B-97B8-25A8094C50B3}" dt="2021-09-01T23:10:11.958" v="4" actId="2711"/>
        <pc:sldMkLst>
          <pc:docMk/>
          <pc:sldMk cId="2563037114" sldId="299"/>
        </pc:sldMkLst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3" creationId="{199DE59C-9C81-4F61-9331-471B8C52EBA5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4" creationId="{9C7416DB-DC91-48C1-87D7-9A027E1BEC97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14" creationId="{718D2BF4-DEBC-410C-B757-EA66C6F9D9AE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17" creationId="{BB22CAF0-E036-4584-B738-A933B610263E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22" creationId="{8FEDB16B-7F67-4394-B1EF-68A132BA0D13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27" creationId="{5C19C318-2F48-49EC-8CC7-8EDE08B9EA1C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28" creationId="{6645304C-99C2-4DC6-A7E1-13EFEB26C820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29" creationId="{DA458D00-D5F0-4633-824F-433DE168B50C}"/>
          </ac:spMkLst>
        </pc:spChg>
        <pc:spChg chg="mod">
          <ac:chgData name="김민겸" userId="a58730c0-b470-425a-9a92-e1755d7bfb20" providerId="ADAL" clId="{23BA433D-22FF-499B-97B8-25A8094C50B3}" dt="2021-09-01T23:10:11.958" v="4" actId="2711"/>
          <ac:spMkLst>
            <pc:docMk/>
            <pc:sldMk cId="2563037114" sldId="299"/>
            <ac:spMk id="30" creationId="{E2B00F70-91D2-4E0A-B723-2ACD2C048E1D}"/>
          </ac:spMkLst>
        </pc:spChg>
      </pc:sldChg>
      <pc:sldChg chg="modSp mod">
        <pc:chgData name="김민겸" userId="a58730c0-b470-425a-9a92-e1755d7bfb20" providerId="ADAL" clId="{23BA433D-22FF-499B-97B8-25A8094C50B3}" dt="2021-09-01T23:10:18.081" v="5" actId="2711"/>
        <pc:sldMkLst>
          <pc:docMk/>
          <pc:sldMk cId="3177494708" sldId="300"/>
        </pc:sldMkLst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" creationId="{854D969C-6BB7-B343-90A0-4A5414AE7635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11" creationId="{47E001DA-A21A-47E5-9323-CD65B9764710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19" creationId="{EB1BE5A0-92A4-4666-8F8B-E3690E9C8E5F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2" creationId="{B209BCFC-E55C-46B6-A581-C7C22AE1E16F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3" creationId="{E8DAEC9E-D4AC-4DD0-BFAC-6D64685C943E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5" creationId="{5D23938D-198B-47B0-8174-93DBE5FE01CE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6" creationId="{016EB884-A7A2-4B7E-99D4-023FA32E5E67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7" creationId="{316F44C3-5F95-4561-B5ED-5D301FFE0852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29" creationId="{6BD1FAD9-261A-4217-9821-A42C2A7847F7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30" creationId="{6E192D08-D123-4F17-B7BE-225FFB6ECF44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31" creationId="{4496FAB9-04A7-42F9-8ECF-9F3F51370EA6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33" creationId="{D4A45D58-1ED2-479B-8B8B-F0DC86C57D10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34" creationId="{8779B683-0066-4066-893A-FB1C1071E271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35" creationId="{6D119F92-EE41-44D1-86C0-4A966D3329D3}"/>
          </ac:spMkLst>
        </pc:spChg>
        <pc:spChg chg="mod">
          <ac:chgData name="김민겸" userId="a58730c0-b470-425a-9a92-e1755d7bfb20" providerId="ADAL" clId="{23BA433D-22FF-499B-97B8-25A8094C50B3}" dt="2021-09-01T23:10:18.081" v="5" actId="2711"/>
          <ac:spMkLst>
            <pc:docMk/>
            <pc:sldMk cId="3177494708" sldId="300"/>
            <ac:spMk id="44" creationId="{DF6C83B2-3C90-43DA-8DBF-CD07853B2D87}"/>
          </ac:spMkLst>
        </pc:spChg>
      </pc:sldChg>
      <pc:sldChg chg="modSp mod">
        <pc:chgData name="김민겸" userId="a58730c0-b470-425a-9a92-e1755d7bfb20" providerId="ADAL" clId="{23BA433D-22FF-499B-97B8-25A8094C50B3}" dt="2021-09-01T23:10:22.363" v="6" actId="2711"/>
        <pc:sldMkLst>
          <pc:docMk/>
          <pc:sldMk cId="537061724" sldId="301"/>
        </pc:sldMkLst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" creationId="{81083E5F-F060-FD45-A8B9-B052AE705450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" creationId="{ADE8C625-2E83-4155-B862-038414EFABF4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6" creationId="{C908F2DB-A4FB-49D3-8F89-C393E75013CD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15" creationId="{D858ADD6-C0E4-415F-8BF4-A6529C8025AC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16" creationId="{0D86FF4E-FF65-4613-B45A-355FACD09093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17" creationId="{B5058A18-0E33-4192-B505-E21FEFD15BB6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18" creationId="{44D3D068-B591-4B53-A1DF-14A72C8F2240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19" creationId="{26CE505B-1767-4B16-BD4C-D88B92A52D20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0" creationId="{74CA801A-B477-4CE5-A683-DEF3245A6880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1" creationId="{31BD0ED4-F8B4-4CE2-97FE-1340C296DB84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3" creationId="{C928761D-82D3-43C3-B069-A4F345090B1D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6" creationId="{8C51C74D-705B-4E5E-BE76-442BAC3656A7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27" creationId="{52120287-9F75-40B4-AC54-D9BAD3AFDB25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1" creationId="{416CDD1D-01D7-4C3E-A5B6-18342EEC114C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2" creationId="{83499107-2A5E-4592-8C10-301EE74C14A5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4" creationId="{9E0E35B5-2ABC-4B1B-AF3C-8C15CEEB2DAC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5" creationId="{ED787CA1-0B01-4EFF-85F1-007ADE6C4FBC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36" creationId="{CCAFCF3D-66D7-4FCE-B9AB-CCF8F85017C1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42" creationId="{15E84AAB-C6CF-475D-A457-48C4461BC321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47" creationId="{43FEE4BD-9160-48FD-A5AB-EA3537FF1220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48" creationId="{FCE1B5E3-C869-433F-9DA2-E6B98AED0849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50" creationId="{4A0D13E1-FEEC-48BD-81F9-34554EDF93C5}"/>
          </ac:spMkLst>
        </pc:spChg>
        <pc:spChg chg="mod">
          <ac:chgData name="김민겸" userId="a58730c0-b470-425a-9a92-e1755d7bfb20" providerId="ADAL" clId="{23BA433D-22FF-499B-97B8-25A8094C50B3}" dt="2021-09-01T23:10:22.363" v="6" actId="2711"/>
          <ac:spMkLst>
            <pc:docMk/>
            <pc:sldMk cId="537061724" sldId="301"/>
            <ac:spMk id="52" creationId="{CE1B6FFB-3990-43A7-9099-46B40C2C5BD9}"/>
          </ac:spMkLst>
        </pc:spChg>
      </pc:sldChg>
      <pc:sldChg chg="modSp mod">
        <pc:chgData name="김민겸" userId="a58730c0-b470-425a-9a92-e1755d7bfb20" providerId="ADAL" clId="{23BA433D-22FF-499B-97B8-25A8094C50B3}" dt="2021-09-01T23:10:27.802" v="7" actId="2711"/>
        <pc:sldMkLst>
          <pc:docMk/>
          <pc:sldMk cId="1534323652" sldId="302"/>
        </pc:sldMkLst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2" creationId="{17591023-B3D0-4317-ADA2-D9A2D6BC604A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3" creationId="{DF9685DE-2D8B-2346-8345-BFC2DC040193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11" creationId="{47E001DA-A21A-47E5-9323-CD65B9764710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19" creationId="{EB1BE5A0-92A4-4666-8F8B-E3690E9C8E5F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65" creationId="{D6E049E1-8CF7-47B8-8E0B-ACFEC04C4931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66" creationId="{ADD672E6-0E68-4B3B-91C2-2669D9512952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67" creationId="{8C6202A3-E31D-4C38-9D3E-F7804C20A07E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68" creationId="{24E1D13A-6A3C-4ACB-B2F5-56A8EAC24BF2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69" creationId="{F7511D9D-D958-4EEB-BA59-42826C81BFBB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70" creationId="{4230B0AF-E935-41B6-8311-676B96502BD1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71" creationId="{DD4EA536-05E4-4CF0-828A-8ACD9ED9FAEF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72" creationId="{2ABA374C-E491-4BBF-B386-0191FF40E70A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77" creationId="{6059EB70-AD0E-4F7B-9B5D-6488B6ED92A0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78" creationId="{39455C12-AF9D-4AD2-81B3-9565751939AA}"/>
          </ac:spMkLst>
        </pc:spChg>
        <pc:spChg chg="mod">
          <ac:chgData name="김민겸" userId="a58730c0-b470-425a-9a92-e1755d7bfb20" providerId="ADAL" clId="{23BA433D-22FF-499B-97B8-25A8094C50B3}" dt="2021-09-01T23:10:27.802" v="7" actId="2711"/>
          <ac:spMkLst>
            <pc:docMk/>
            <pc:sldMk cId="1534323652" sldId="302"/>
            <ac:spMk id="81" creationId="{6D1749CC-494B-4156-A335-74D1F9E70CFC}"/>
          </ac:spMkLst>
        </pc:spChg>
      </pc:sldChg>
      <pc:sldChg chg="modSp mod">
        <pc:chgData name="김민겸" userId="a58730c0-b470-425a-9a92-e1755d7bfb20" providerId="ADAL" clId="{23BA433D-22FF-499B-97B8-25A8094C50B3}" dt="2021-09-01T23:10:54.006" v="11" actId="2711"/>
        <pc:sldMkLst>
          <pc:docMk/>
          <pc:sldMk cId="3973660984" sldId="304"/>
        </pc:sldMkLst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" creationId="{531D3FCB-94CF-4D9D-B2D7-928304838EE5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" creationId="{799AB018-D23B-4778-A524-0FB3B460979B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6" creationId="{E1B5F266-C7BB-45BA-9201-C46ECED47CB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9" creationId="{C0C0CB5D-9203-41C1-93C3-88E869D4074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2" creationId="{9E0422B2-7714-481A-B6C8-B5FFB018C295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4" creationId="{BE740ABF-9467-4DE4-B3DB-1453ADFA212A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5" creationId="{DE3A9521-8064-4251-AD6A-0FD49CE61E1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6" creationId="{5128598B-5AA4-463E-BA1E-C2456D463D22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7" creationId="{66366DCD-4F1C-4128-8BA5-AEFAA5383C39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8" creationId="{F33CD6BB-BB77-47A1-B4A9-603C1DFC135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19" creationId="{8B571794-C981-46D5-9E5E-C32CC090B91F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0" creationId="{F8A58C1D-0AEC-4627-BC2C-0E9043C48714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1" creationId="{AC872F97-07D4-47E5-BFE5-94268C38AED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2" creationId="{80A59983-ED1C-410D-8A14-A3748B4E98EA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3" creationId="{C7F7AC00-8BCB-4FE7-AF42-3BB057D37AA9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4" creationId="{E873BB6E-099E-4C6F-80AF-760AA295CA1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25" creationId="{5E9C1B16-10FA-494B-8474-5CC9E9D3AAED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0" creationId="{082F4799-399B-43D6-93D5-34405D1A057F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1" creationId="{2744F176-2FF0-40E3-92F1-48D54A31F805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2" creationId="{707D70D4-2301-4666-A11A-DDF829EEDA97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3" creationId="{5A03EFD5-5429-4F23-AAA5-B72C460C725A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4" creationId="{EB2D9ABB-64AD-4B6F-81CB-207D89B2E11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7" creationId="{B8B990D4-6DE1-441C-A936-2E32DADCEAB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38" creationId="{9DD93275-0E64-495B-8054-329F8D3847A5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1" creationId="{AB10A69C-56CB-4D33-9E74-5D3643DB46BF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4" creationId="{2DA85A3B-FC5E-49D8-8B0D-76DFF011FCC5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5" creationId="{51A02891-755E-4512-B568-FE296A67450B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6" creationId="{1A729E5B-1D91-4439-AFCB-6FB68BADDDBD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7" creationId="{3F5D1875-B040-40F8-AB75-FD0CDC9822FF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48" creationId="{AE1B37B4-9DA9-44D5-9C87-C631556FF15E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0" creationId="{04C90A17-CD1A-47BE-8096-BD2BF1DEC561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1" creationId="{E4E18A25-5127-4752-BE68-98695F98D898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2" creationId="{12C06E5F-463B-400D-8207-80C7CD67442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3" creationId="{11EF8C4D-7F87-4218-99F0-D2C8410DE04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4" creationId="{871E6FD4-E32F-4EA6-B8C1-97811EF27132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5" creationId="{6E2EA7CD-B895-4111-A58E-498E548CFE7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6" creationId="{BFC1C51B-2509-4F63-9846-1F1F7E74D0D6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7" creationId="{33BB84F9-F87D-421C-9288-1A174175B91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8" creationId="{5A4758BE-712F-4E68-A3E9-AB9589A74DD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59" creationId="{BC747AEF-18C1-4D4F-9448-E549986B2E0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60" creationId="{9A8AE270-A94E-4189-8175-84407EBDCE26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61" creationId="{A99BDB78-E86C-4CE8-978F-5E7FB695E56D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62" creationId="{0AC9EA18-89EE-4EC0-966E-8BB83408FD9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70" creationId="{139575AE-298D-4956-BFE9-824BA3A1797A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71" creationId="{26EA7610-F47D-4D4F-8EC1-F0D9AC5DB36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73" creationId="{CF1DA620-1494-4075-B7B5-CDA1FACD412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76" creationId="{590D68D9-7AB3-450B-8048-E6D80EAC13A3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78" creationId="{7568D16E-B8F0-41F3-BCBA-4876C3EAE10E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80" creationId="{B41D36AB-49AE-4B6E-AB10-46F1FB94B284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82" creationId="{7EBECFD9-A0CA-41B3-BFD0-F94F8D1494A0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83" creationId="{1C29E025-F398-4AE8-AA54-412E12FE2FF8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86" creationId="{5B18D99E-72E4-C54C-A5DE-69E143AB0ACB}"/>
          </ac:spMkLst>
        </pc:spChg>
        <pc:spChg chg="mod">
          <ac:chgData name="김민겸" userId="a58730c0-b470-425a-9a92-e1755d7bfb20" providerId="ADAL" clId="{23BA433D-22FF-499B-97B8-25A8094C50B3}" dt="2021-09-01T23:10:54.006" v="11" actId="2711"/>
          <ac:spMkLst>
            <pc:docMk/>
            <pc:sldMk cId="3973660984" sldId="304"/>
            <ac:spMk id="90" creationId="{ADBE7832-1127-EF4D-88E8-650CA47DA881}"/>
          </ac:spMkLst>
        </pc:spChg>
      </pc:sldChg>
      <pc:sldChg chg="modSp mod">
        <pc:chgData name="김민겸" userId="a58730c0-b470-425a-9a92-e1755d7bfb20" providerId="ADAL" clId="{23BA433D-22FF-499B-97B8-25A8094C50B3}" dt="2021-09-01T23:10:44.854" v="9" actId="2711"/>
        <pc:sldMkLst>
          <pc:docMk/>
          <pc:sldMk cId="3142411926" sldId="305"/>
        </pc:sldMkLst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2" creationId="{B37209D6-C4A2-0347-9A32-97299E4BB3CB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9" creationId="{D3131189-C34D-4890-AA27-595196AA39D0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11" creationId="{4ADB6B16-9629-4AF4-858A-CED55C30CB3E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12" creationId="{515486B3-0F2E-4643-97A2-1A3AFA4661DB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13" creationId="{19C81B80-89C7-4B8F-9206-FE2DEC15E7A6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15" creationId="{28E423FF-1EE5-4A7A-86CA-BA61AC1744C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16" creationId="{0ABFF901-55A7-4795-B44B-94F7B8086723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20" creationId="{A707397E-395D-448F-A2FD-6F0F95FC8E89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21" creationId="{D0A86570-18F3-4F06-BDB7-88CCA9A722C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26" creationId="{8D16A739-9F0A-45CB-8644-165F0CA1D2D8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29" creationId="{C3E0DC79-07AE-43A0-B94B-8F77BC57C5F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0" creationId="{86848893-06E5-48C6-B10A-4D92A6F32073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1" creationId="{90C346A7-CE14-4B05-8CFF-894106467DB8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2" creationId="{DDD8DC06-68E9-46A0-9B66-743F173689A6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3" creationId="{9BADE4EB-432A-43C8-9AC0-F22FC883981E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4" creationId="{9039357D-06D7-4D6F-911C-60BBC423437F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5" creationId="{1A292275-996A-4E6D-9F3D-0455E9DF2631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39" creationId="{6C221E1F-8C68-43AB-AE8C-71CF443F9A2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40" creationId="{B51FC2A7-18CF-4ECA-AEDC-CCD9C12DC592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41" creationId="{66D2B403-FA53-4896-87AB-0A328E493E61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42" creationId="{1B988F41-52BB-4FDD-8046-A80FE309D179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44" creationId="{EA8BD9FB-076C-4AC1-A87E-68C211454D31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0" creationId="{DFFFE1B4-D7AB-4EA6-94C8-CADB2BDA8DD6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1" creationId="{B29EDAB4-42F0-476C-ACE6-7053813B50B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4" creationId="{1502FB37-D233-4E8C-9F38-4593F2A909E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7" creationId="{0F8C1369-9191-4523-8CE5-14B6205F021A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8" creationId="{33AB0260-39C0-44D1-BB7B-8BE2D5567802}"/>
          </ac:spMkLst>
        </pc:spChg>
        <pc:spChg chg="mod">
          <ac:chgData name="김민겸" userId="a58730c0-b470-425a-9a92-e1755d7bfb20" providerId="ADAL" clId="{23BA433D-22FF-499B-97B8-25A8094C50B3}" dt="2021-09-01T23:10:44.854" v="9" actId="2711"/>
          <ac:spMkLst>
            <pc:docMk/>
            <pc:sldMk cId="3142411926" sldId="305"/>
            <ac:spMk id="59" creationId="{10F6D260-4846-4E06-8E2E-CB0248FD748D}"/>
          </ac:spMkLst>
        </pc:spChg>
      </pc:sldChg>
      <pc:sldChg chg="modSp mod">
        <pc:chgData name="김민겸" userId="a58730c0-b470-425a-9a92-e1755d7bfb20" providerId="ADAL" clId="{23BA433D-22FF-499B-97B8-25A8094C50B3}" dt="2021-09-01T23:17:57.930" v="74" actId="20577"/>
        <pc:sldMkLst>
          <pc:docMk/>
          <pc:sldMk cId="595439758" sldId="306"/>
        </pc:sldMkLst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" creationId="{0BDF993A-87BE-3841-9279-6AD9B134912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5" creationId="{BF3762B9-1D14-4938-AE0E-429A4A8CB5F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7" creationId="{E0EADF44-98AA-4C2A-B32B-FB2AC6531020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8" creationId="{A22447B4-667C-4505-ACA0-AFB323B5BE67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0" creationId="{AF67BED9-0F5A-4173-99DE-D81B74BE79A2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1" creationId="{D30B81D7-E72F-4C0D-B38E-8C348D65766E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2" creationId="{F361AD6A-2D76-4880-989E-1B35EE7C18C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4" creationId="{14A05E4A-7BB4-42ED-954B-A1F0F60695DA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5" creationId="{4F45DE90-1CD7-4281-8DAE-367BCF1A1AD0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7" creationId="{8BEBF3C5-52F5-486C-8A79-BA982C9FD381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8" creationId="{D2914D54-2AF5-4418-9C48-9F2D80CAD06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19" creationId="{D09D8A19-B541-4965-96E9-08F1CE5B2F0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0" creationId="{9839E7F1-6D29-4A9A-826B-14987134C355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1" creationId="{87133791-1B41-421E-A0D3-F5015AD39111}"/>
          </ac:spMkLst>
        </pc:spChg>
        <pc:spChg chg="mod">
          <ac:chgData name="김민겸" userId="a58730c0-b470-425a-9a92-e1755d7bfb20" providerId="ADAL" clId="{23BA433D-22FF-499B-97B8-25A8094C50B3}" dt="2021-09-01T23:17:57.930" v="74" actId="20577"/>
          <ac:spMkLst>
            <pc:docMk/>
            <pc:sldMk cId="595439758" sldId="306"/>
            <ac:spMk id="22" creationId="{C156BA15-003E-4465-96FA-B14251BF5AF9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3" creationId="{F76B53CC-E7F0-4FEB-8FD1-E86E71BEB2D7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4" creationId="{6A5A31F7-451C-40AE-A02C-F77DDE846CAA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5" creationId="{9BDE45C8-898E-453E-A894-5104BF7F4813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6" creationId="{8ED5F1FD-20D4-41AA-94F2-4FC039807F4B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28" creationId="{79878C48-0413-461E-8904-37A3BF9B8DA7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0" creationId="{AACADD2C-C823-49FB-AA2A-FA98E996485F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1" creationId="{1238F8EE-AA3E-45DD-B186-6263D5EDBED7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2" creationId="{024ADD01-FD7D-48E9-9FE9-E1AB4522A9F3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3" creationId="{4DBC2E67-BF8F-48E0-8459-06A89FAFCA88}"/>
          </ac:spMkLst>
        </pc:spChg>
        <pc:spChg chg="mod">
          <ac:chgData name="김민겸" userId="a58730c0-b470-425a-9a92-e1755d7bfb20" providerId="ADAL" clId="{23BA433D-22FF-499B-97B8-25A8094C50B3}" dt="2021-09-01T23:10:49.643" v="10" actId="2711"/>
          <ac:spMkLst>
            <pc:docMk/>
            <pc:sldMk cId="595439758" sldId="306"/>
            <ac:spMk id="34" creationId="{2257F1E2-39FC-49B2-8F8C-A0B795BFC9D6}"/>
          </ac:spMkLst>
        </pc:spChg>
      </pc:sldChg>
      <pc:sldChg chg="modSp mod">
        <pc:chgData name="김민겸" userId="a58730c0-b470-425a-9a92-e1755d7bfb20" providerId="ADAL" clId="{23BA433D-22FF-499B-97B8-25A8094C50B3}" dt="2021-09-01T23:12:42.860" v="32" actId="2711"/>
        <pc:sldMkLst>
          <pc:docMk/>
          <pc:sldMk cId="3147175330" sldId="308"/>
        </pc:sldMkLst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2" creationId="{585D1A16-839C-584A-9826-35D7E4BFFB9B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13" creationId="{57E6414B-313F-F04F-8279-FA356A9E8537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14" creationId="{F8ABFDAF-F6E9-8344-9A54-54A24C3D818B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15" creationId="{706EE6AC-6B18-B444-A843-47AEF22384C6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19" creationId="{2C7429F4-E7A6-E74A-B8F4-8886E1D97FF6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66" creationId="{7D79D43D-36FC-304D-9938-4FB5F9F267FB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70" creationId="{9E47563D-BE2A-A145-A3DF-84BDE5290A92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71" creationId="{41C184D5-A906-F44A-BE41-4EDE837C729C}"/>
          </ac:spMkLst>
        </pc:spChg>
        <pc:spChg chg="mod">
          <ac:chgData name="김민겸" userId="a58730c0-b470-425a-9a92-e1755d7bfb20" providerId="ADAL" clId="{23BA433D-22FF-499B-97B8-25A8094C50B3}" dt="2021-09-01T23:12:42.860" v="32" actId="2711"/>
          <ac:spMkLst>
            <pc:docMk/>
            <pc:sldMk cId="3147175330" sldId="308"/>
            <ac:spMk id="82" creationId="{76194395-DDCB-B948-AABD-CDE131A85B6B}"/>
          </ac:spMkLst>
        </pc:spChg>
      </pc:sldChg>
      <pc:sldChg chg="modSp mod">
        <pc:chgData name="김민겸" userId="a58730c0-b470-425a-9a92-e1755d7bfb20" providerId="ADAL" clId="{23BA433D-22FF-499B-97B8-25A8094C50B3}" dt="2021-09-01T23:12:38.139" v="31" actId="2711"/>
        <pc:sldMkLst>
          <pc:docMk/>
          <pc:sldMk cId="1043412569" sldId="309"/>
        </pc:sldMkLst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4" creationId="{81B143E4-F39F-014D-B732-1849247D59D1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5" creationId="{C62E2D29-F88E-4C4C-B966-66F9590165A1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6" creationId="{438986EA-664A-9E46-A449-7C234FFC0B01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9" creationId="{EBE3F0A0-BB54-4C49-939C-35C3BA644E05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10" creationId="{67C730CA-5A76-9C44-ADCA-4CFCCC367B69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11" creationId="{96ADC1FF-BEAC-2A43-AC55-186AD9C5B85F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12" creationId="{3675213B-373B-5548-A5FE-5D173AF2EEBA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16" creationId="{F7D077B8-5913-2E40-89B2-5BFC7039000B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67" creationId="{7CAF4CD2-FCED-854C-A812-3C901204C771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69" creationId="{7656C46F-AFDD-0F43-A8CC-6B1FB1654EEB}"/>
          </ac:spMkLst>
        </pc:spChg>
        <pc:spChg chg="mod">
          <ac:chgData name="김민겸" userId="a58730c0-b470-425a-9a92-e1755d7bfb20" providerId="ADAL" clId="{23BA433D-22FF-499B-97B8-25A8094C50B3}" dt="2021-09-01T23:12:38.139" v="31" actId="2711"/>
          <ac:spMkLst>
            <pc:docMk/>
            <pc:sldMk cId="1043412569" sldId="309"/>
            <ac:spMk id="88" creationId="{255ADD8B-DB03-0242-9FD1-FAD664EEF8C3}"/>
          </ac:spMkLst>
        </pc:spChg>
      </pc:sldChg>
      <pc:sldChg chg="modSp mod">
        <pc:chgData name="김민겸" userId="a58730c0-b470-425a-9a92-e1755d7bfb20" providerId="ADAL" clId="{23BA433D-22FF-499B-97B8-25A8094C50B3}" dt="2021-09-01T23:12:47.102" v="33" actId="2711"/>
        <pc:sldMkLst>
          <pc:docMk/>
          <pc:sldMk cId="3767294788" sldId="310"/>
        </pc:sldMkLst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4" creationId="{3C76141C-F48F-D249-9775-14D9DA59299F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49" creationId="{9536E277-356C-9E42-94F3-51525A5213F4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0" creationId="{18CE4D8E-DC56-7A4F-8DDC-2580CFFDBC5D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1" creationId="{3534F5D4-DA69-E94C-9E0E-571943C67C37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2" creationId="{47984249-2471-F24C-A24D-AF3D8433B51A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3" creationId="{CFAA5057-3DE2-FF4B-891C-1B5BEC47C58A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4" creationId="{13BA077B-F6A7-2C46-AE36-3E0A89AB043F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5" creationId="{08E03742-96CE-D24E-B3B4-6231A50869C1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6" creationId="{299F546D-19C9-7340-8AF9-92AE64302F1B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7" creationId="{CB6D4DFF-8986-174B-90E3-27415C3A8F08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8" creationId="{47EC7787-F156-ED43-825D-B9884B98B212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59" creationId="{4EFCAD3C-A269-0B44-B6A9-8873B233BAE6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0" creationId="{D879CDCA-CB73-8548-B20E-2414BCD9FEFF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1" creationId="{E0DE0B72-DAC7-D14E-AA71-1AC65A5DC3EE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2" creationId="{D443E5A9-2443-634E-AB9E-7CB3920A2338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3" creationId="{9CACD80E-3828-144C-B4A5-1FF5439C55D3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4" creationId="{103B96E0-D73F-FC48-B8C4-0A488CACD0ED}"/>
          </ac:spMkLst>
        </pc:spChg>
        <pc:spChg chg="mod">
          <ac:chgData name="김민겸" userId="a58730c0-b470-425a-9a92-e1755d7bfb20" providerId="ADAL" clId="{23BA433D-22FF-499B-97B8-25A8094C50B3}" dt="2021-09-01T23:12:47.102" v="33" actId="2711"/>
          <ac:spMkLst>
            <pc:docMk/>
            <pc:sldMk cId="3767294788" sldId="310"/>
            <ac:spMk id="65" creationId="{802DDD9E-238B-CF4D-BD06-95B2BAF95B82}"/>
          </ac:spMkLst>
        </pc:spChg>
      </pc:sldChg>
      <pc:sldChg chg="modSp">
        <pc:chgData name="김민겸" userId="a58730c0-b470-425a-9a92-e1755d7bfb20" providerId="ADAL" clId="{23BA433D-22FF-499B-97B8-25A8094C50B3}" dt="2021-09-01T23:12:55.155" v="35" actId="2711"/>
        <pc:sldMkLst>
          <pc:docMk/>
          <pc:sldMk cId="1047748779" sldId="311"/>
        </pc:sldMkLst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14" creationId="{960E81B4-F673-0B4B-A0C4-C7ED65BD4A7B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1" creationId="{8B4FF4ED-785B-8B4A-8862-04666D0F1051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2" creationId="{9199CAAF-1D14-F042-944D-100F5E15E15A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4" creationId="{4F83B28D-00E1-EB4C-B5DA-089C3A1D0E60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5" creationId="{20C63122-9D44-AE44-8B94-4BBF0C6DC72F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7" creationId="{8BF02320-CF81-E24B-9D7D-90568A759558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28" creationId="{73BB9982-8CCD-1640-B980-5AFC13A33CDA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31" creationId="{220BE8F7-FEF3-A04D-8852-919F3A96B5E1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32" creationId="{7E254413-3676-6242-8FF7-1C6B31029884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38" creationId="{10C83057-2D9E-B940-83E7-3721E92355A0}"/>
          </ac:spMkLst>
        </pc:spChg>
        <pc:spChg chg="mod">
          <ac:chgData name="김민겸" userId="a58730c0-b470-425a-9a92-e1755d7bfb20" providerId="ADAL" clId="{23BA433D-22FF-499B-97B8-25A8094C50B3}" dt="2021-09-01T23:12:55.155" v="35" actId="2711"/>
          <ac:spMkLst>
            <pc:docMk/>
            <pc:sldMk cId="1047748779" sldId="311"/>
            <ac:spMk id="41" creationId="{F737CCEC-1E32-EB44-882B-C161DA13BAA9}"/>
          </ac:spMkLst>
        </pc:sp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20" creationId="{B724AACA-9E4A-514E-8FC5-794ACCF34C24}"/>
          </ac:picMkLst>
        </pc:pic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23" creationId="{D2C217D1-5063-0242-98B4-3A68F8ECAF74}"/>
          </ac:picMkLst>
        </pc:pic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26" creationId="{E0602F4F-AE1F-E04B-BBA8-DAA8B5E0D783}"/>
          </ac:picMkLst>
        </pc:pic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30" creationId="{573B1458-0F4B-574D-8C50-1D78B8F2F6E3}"/>
          </ac:picMkLst>
        </pc:pic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33" creationId="{3DD2D113-6DC9-2B4E-A967-344FD45B788F}"/>
          </ac:picMkLst>
        </pc:picChg>
        <pc:picChg chg="mod">
          <ac:chgData name="김민겸" userId="a58730c0-b470-425a-9a92-e1755d7bfb20" providerId="ADAL" clId="{23BA433D-22FF-499B-97B8-25A8094C50B3}" dt="2021-09-01T23:12:55.155" v="35" actId="2711"/>
          <ac:picMkLst>
            <pc:docMk/>
            <pc:sldMk cId="1047748779" sldId="311"/>
            <ac:picMk id="39" creationId="{3DB06AB7-A1B2-0E4E-87D7-017AB53C89BC}"/>
          </ac:picMkLst>
        </pc:picChg>
        <pc:cxnChg chg="mod">
          <ac:chgData name="김민겸" userId="a58730c0-b470-425a-9a92-e1755d7bfb20" providerId="ADAL" clId="{23BA433D-22FF-499B-97B8-25A8094C50B3}" dt="2021-09-01T23:12:55.155" v="35" actId="2711"/>
          <ac:cxnSpMkLst>
            <pc:docMk/>
            <pc:sldMk cId="1047748779" sldId="311"/>
            <ac:cxnSpMk id="40" creationId="{63EC3FB9-F2BE-E042-8A5C-F63EA1933E0F}"/>
          </ac:cxnSpMkLst>
        </pc:cxnChg>
      </pc:sldChg>
      <pc:sldChg chg="modSp">
        <pc:chgData name="김민겸" userId="a58730c0-b470-425a-9a92-e1755d7bfb20" providerId="ADAL" clId="{23BA433D-22FF-499B-97B8-25A8094C50B3}" dt="2021-09-01T23:12:59.433" v="36" actId="2711"/>
        <pc:sldMkLst>
          <pc:docMk/>
          <pc:sldMk cId="4259547576" sldId="312"/>
        </pc:sldMkLst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44" creationId="{0AFB1180-1620-344C-945F-802F6B1E61F2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47" creationId="{4576FA33-4377-1A4F-8573-33B23FCDEBAC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48" creationId="{15E630BA-FA03-C44E-ABFA-E07D7E53E1E9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50" creationId="{4598C732-C660-194D-9F3D-6D68A9D257D8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76" creationId="{2B081F61-3EB9-7E41-9C8D-BA5E39386C67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77" creationId="{D4D0770E-C0E7-F04A-B674-9288FDC1AF99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95" creationId="{CBC8502D-3FBC-6D42-B07A-80AC7CE332A5}"/>
          </ac:spMkLst>
        </pc:spChg>
        <pc:spChg chg="mod">
          <ac:chgData name="김민겸" userId="a58730c0-b470-425a-9a92-e1755d7bfb20" providerId="ADAL" clId="{23BA433D-22FF-499B-97B8-25A8094C50B3}" dt="2021-09-01T23:12:59.433" v="36" actId="2711"/>
          <ac:spMkLst>
            <pc:docMk/>
            <pc:sldMk cId="4259547576" sldId="312"/>
            <ac:spMk id="102" creationId="{8D8F7503-1833-9B4E-B0B3-25D44938591C}"/>
          </ac:spMkLst>
        </pc:spChg>
        <pc:grpChg chg="mod">
          <ac:chgData name="김민겸" userId="a58730c0-b470-425a-9a92-e1755d7bfb20" providerId="ADAL" clId="{23BA433D-22FF-499B-97B8-25A8094C50B3}" dt="2021-09-01T23:12:59.433" v="36" actId="2711"/>
          <ac:grpSpMkLst>
            <pc:docMk/>
            <pc:sldMk cId="4259547576" sldId="312"/>
            <ac:grpSpMk id="75" creationId="{49D83D50-2D55-B84E-A9E4-C907B8FFE465}"/>
          </ac:grpSpMkLst>
        </pc:grpChg>
        <pc:grpChg chg="mod">
          <ac:chgData name="김민겸" userId="a58730c0-b470-425a-9a92-e1755d7bfb20" providerId="ADAL" clId="{23BA433D-22FF-499B-97B8-25A8094C50B3}" dt="2021-09-01T23:12:59.433" v="36" actId="2711"/>
          <ac:grpSpMkLst>
            <pc:docMk/>
            <pc:sldMk cId="4259547576" sldId="312"/>
            <ac:grpSpMk id="100" creationId="{614905C3-FE2D-9645-9BDA-9ECC8FD8F1F2}"/>
          </ac:grpSpMkLst>
        </pc:grpChg>
        <pc:grpChg chg="mod">
          <ac:chgData name="김민겸" userId="a58730c0-b470-425a-9a92-e1755d7bfb20" providerId="ADAL" clId="{23BA433D-22FF-499B-97B8-25A8094C50B3}" dt="2021-09-01T23:12:59.433" v="36" actId="2711"/>
          <ac:grpSpMkLst>
            <pc:docMk/>
            <pc:sldMk cId="4259547576" sldId="312"/>
            <ac:grpSpMk id="101" creationId="{7DB36615-0475-2745-A80C-6B43A95C63EE}"/>
          </ac:grpSpMkLst>
        </pc:grpChg>
        <pc:picChg chg="mod">
          <ac:chgData name="김민겸" userId="a58730c0-b470-425a-9a92-e1755d7bfb20" providerId="ADAL" clId="{23BA433D-22FF-499B-97B8-25A8094C50B3}" dt="2021-09-01T23:12:59.433" v="36" actId="2711"/>
          <ac:picMkLst>
            <pc:docMk/>
            <pc:sldMk cId="4259547576" sldId="312"/>
            <ac:picMk id="42" creationId="{07811827-1A42-0448-AE05-C76A0138EE7F}"/>
          </ac:picMkLst>
        </pc:picChg>
      </pc:sldChg>
      <pc:sldChg chg="modSp mod">
        <pc:chgData name="김민겸" userId="a58730c0-b470-425a-9a92-e1755d7bfb20" providerId="ADAL" clId="{23BA433D-22FF-499B-97B8-25A8094C50B3}" dt="2021-09-01T23:12:51.304" v="34" actId="2711"/>
        <pc:sldMkLst>
          <pc:docMk/>
          <pc:sldMk cId="759392824" sldId="313"/>
        </pc:sldMkLst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12" creationId="{8E7E6958-4245-5A46-BBF0-B16C8E4ED96C}"/>
          </ac:spMkLst>
        </pc:spChg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13" creationId="{6FE5C27E-5451-7D45-934A-C69B05C025CC}"/>
          </ac:spMkLst>
        </pc:spChg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19" creationId="{2375246F-7662-EB42-8C3D-56C45EEF5C43}"/>
          </ac:spMkLst>
        </pc:spChg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20" creationId="{9DD16578-4FCE-9747-ACC8-DBE1EC55396F}"/>
          </ac:spMkLst>
        </pc:spChg>
        <pc:spChg chg="mod">
          <ac:chgData name="김민겸" userId="a58730c0-b470-425a-9a92-e1755d7bfb20" providerId="ADAL" clId="{23BA433D-22FF-499B-97B8-25A8094C50B3}" dt="2021-09-01T23:12:51.304" v="34" actId="2711"/>
          <ac:spMkLst>
            <pc:docMk/>
            <pc:sldMk cId="759392824" sldId="313"/>
            <ac:spMk id="21" creationId="{B0A7410C-A78F-A143-960D-81D43127B81D}"/>
          </ac:spMkLst>
        </pc:spChg>
      </pc:sldChg>
      <pc:sldChg chg="modSp mod">
        <pc:chgData name="김민겸" userId="a58730c0-b470-425a-9a92-e1755d7bfb20" providerId="ADAL" clId="{23BA433D-22FF-499B-97B8-25A8094C50B3}" dt="2021-09-01T23:13:04.662" v="37" actId="2711"/>
        <pc:sldMkLst>
          <pc:docMk/>
          <pc:sldMk cId="908919565" sldId="314"/>
        </pc:sldMkLst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6" creationId="{E5EA6026-A7C8-394C-A899-5199FBCF799F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9" creationId="{C70C7AC1-E9C5-D34E-B98A-C1F6A305FCEB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0" creationId="{42FB7587-F94D-1E4C-84A0-F1BF25EAE6FE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4" creationId="{26450301-4C69-AD4A-BF68-5C1F0AB31194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5" creationId="{C9EC7889-014F-D047-96CC-92C9471681FF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6" creationId="{3DBC882A-9EFB-9B43-8C1B-3264A89772ED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7" creationId="{51BF090A-EF38-5B41-B8FF-6E959A01EAD4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8" creationId="{5A410DA9-9842-A948-B786-D28E1659575B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19" creationId="{B77AE857-AA23-594C-9E15-770EA966BC9B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20" creationId="{A33E4782-6053-DE4B-9D82-8CF74E23BB30}"/>
          </ac:spMkLst>
        </pc:spChg>
        <pc:spChg chg="mod">
          <ac:chgData name="김민겸" userId="a58730c0-b470-425a-9a92-e1755d7bfb20" providerId="ADAL" clId="{23BA433D-22FF-499B-97B8-25A8094C50B3}" dt="2021-09-01T23:13:04.662" v="37" actId="2711"/>
          <ac:spMkLst>
            <pc:docMk/>
            <pc:sldMk cId="908919565" sldId="314"/>
            <ac:spMk id="23" creationId="{F408B71D-658A-D64A-93BB-0E3CF9B1A4C7}"/>
          </ac:spMkLst>
        </pc:spChg>
      </pc:sldChg>
      <pc:sldChg chg="modSp mod">
        <pc:chgData name="김민겸" userId="a58730c0-b470-425a-9a92-e1755d7bfb20" providerId="ADAL" clId="{23BA433D-22FF-499B-97B8-25A8094C50B3}" dt="2021-09-01T23:11:03.010" v="13" actId="2711"/>
        <pc:sldMkLst>
          <pc:docMk/>
          <pc:sldMk cId="3121906401" sldId="315"/>
        </pc:sldMkLst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2" creationId="{3B668319-3405-1843-A35B-78669CA9F285}"/>
          </ac:spMkLst>
        </pc:spChg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20" creationId="{641F82C5-D59F-7443-9F9F-FBAE27BF76A4}"/>
          </ac:spMkLst>
        </pc:spChg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22" creationId="{58A90B7D-32B2-D14B-BB28-991A48562E11}"/>
          </ac:spMkLst>
        </pc:spChg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24" creationId="{D2644FE6-91F1-DB44-A9DF-76E338EE91AA}"/>
          </ac:spMkLst>
        </pc:spChg>
        <pc:spChg chg="mod">
          <ac:chgData name="김민겸" userId="a58730c0-b470-425a-9a92-e1755d7bfb20" providerId="ADAL" clId="{23BA433D-22FF-499B-97B8-25A8094C50B3}" dt="2021-09-01T23:11:03.010" v="13" actId="2711"/>
          <ac:spMkLst>
            <pc:docMk/>
            <pc:sldMk cId="3121906401" sldId="315"/>
            <ac:spMk id="25" creationId="{3168885B-931C-FF42-8B8B-0AFE9F225C0E}"/>
          </ac:spMkLst>
        </pc:spChg>
      </pc:sldChg>
      <pc:sldChg chg="modSp mod">
        <pc:chgData name="김민겸" userId="a58730c0-b470-425a-9a92-e1755d7bfb20" providerId="ADAL" clId="{23BA433D-22FF-499B-97B8-25A8094C50B3}" dt="2021-09-01T23:10:58.472" v="12" actId="2711"/>
        <pc:sldMkLst>
          <pc:docMk/>
          <pc:sldMk cId="54517294" sldId="316"/>
        </pc:sldMkLst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2" creationId="{6E97F033-FE13-DA40-A1F9-D380C1F3F62F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1" creationId="{C48D08CC-0E2E-2043-B5F7-FCFDFB9B0D4E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2" creationId="{76043443-22DE-F94D-BB57-7CFF5E7368DC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4" creationId="{BDF8BF2C-B8AD-6946-B7DB-681C8DDECD0E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5" creationId="{D7F0077A-159C-B54B-A5B4-6C35D035665F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6" creationId="{0B2AB8FD-727F-E04B-A4DF-BDC589E46DB3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7" creationId="{1B9C9814-127C-AB44-92E4-7E70CEC3C6BD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8" creationId="{8D7E99E3-8527-9645-9317-973F10E6EAD6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19" creationId="{526B3A67-A515-6842-A65D-A425B696FD4B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20" creationId="{641F82C5-D59F-7443-9F9F-FBAE27BF76A4}"/>
          </ac:spMkLst>
        </pc:spChg>
        <pc:spChg chg="mod">
          <ac:chgData name="김민겸" userId="a58730c0-b470-425a-9a92-e1755d7bfb20" providerId="ADAL" clId="{23BA433D-22FF-499B-97B8-25A8094C50B3}" dt="2021-09-01T23:10:58.472" v="12" actId="2711"/>
          <ac:spMkLst>
            <pc:docMk/>
            <pc:sldMk cId="54517294" sldId="316"/>
            <ac:spMk id="21" creationId="{55930453-172F-463C-B679-52CFFCDDFB48}"/>
          </ac:spMkLst>
        </pc:spChg>
      </pc:sldChg>
      <pc:sldChg chg="modSp mod">
        <pc:chgData name="김민겸" userId="a58730c0-b470-425a-9a92-e1755d7bfb20" providerId="ADAL" clId="{23BA433D-22FF-499B-97B8-25A8094C50B3}" dt="2021-09-01T23:11:47.124" v="22" actId="2711"/>
        <pc:sldMkLst>
          <pc:docMk/>
          <pc:sldMk cId="2879998755" sldId="317"/>
        </pc:sldMkLst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" creationId="{69FD7B51-1310-C04C-9CB7-C4B7D5EEC5B4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4" creationId="{D651FABE-71FC-4A2E-AC89-621A640F69DD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13" creationId="{EFF982FB-AE2E-074A-AF80-E8A199679FCD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4" creationId="{77D7401C-22DC-A843-9653-67F54EE4ADDB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5" creationId="{1E6B66F1-9E6B-5C45-8048-FEAE4E420B8E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6" creationId="{58F05113-5CE1-5947-BA86-D547E081DA78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8" creationId="{6FE20F70-0D15-A64F-91EA-0846F0DA5731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29" creationId="{FD7AAD08-6B8F-3445-B2E2-1D0AD94E2B72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0" creationId="{E120507E-7C0D-6D41-AA57-9101637F107C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1" creationId="{51528A71-4A7B-A640-8772-5B2DF5F71485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2" creationId="{BC084266-28A0-674A-837B-CE5BE8BF0629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5" creationId="{97B7E7E4-318C-A240-8340-FDB95377FEE1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1:47.124" v="22" actId="2711"/>
          <ac:spMkLst>
            <pc:docMk/>
            <pc:sldMk cId="2879998755" sldId="317"/>
            <ac:spMk id="39" creationId="{2A0C7724-A9E0-9B41-9D84-DB459A2BC721}"/>
          </ac:spMkLst>
        </pc:spChg>
      </pc:sldChg>
      <pc:sldChg chg="modSp mod">
        <pc:chgData name="김민겸" userId="a58730c0-b470-425a-9a92-e1755d7bfb20" providerId="ADAL" clId="{23BA433D-22FF-499B-97B8-25A8094C50B3}" dt="2021-09-01T23:12:10.510" v="27" actId="2711"/>
        <pc:sldMkLst>
          <pc:docMk/>
          <pc:sldMk cId="511471657" sldId="318"/>
        </pc:sldMkLst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" creationId="{3BBFF62F-269F-A349-9B99-CC9B3A74E0F8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4" creationId="{452D33F4-ED7F-484B-9F94-606E7841096E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12" creationId="{8B603587-070D-4477-965D-ABD830C0D05F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16" creationId="{950F3A66-6A92-403A-8586-09FCE655D999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2" creationId="{DBA419A9-F0FD-4F58-B040-5AFB3D49309E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3" creationId="{18A013C2-8454-4C28-B297-2B2AA9500129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4" creationId="{7E96B4F5-75E3-4A7D-A30A-E4B73CA906C0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5" creationId="{80519F30-0C5D-4CFE-BCB3-17A93AB9DFBF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6" creationId="{8B56CD68-6BF0-4DEF-AF29-66B4FBDE0157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7" creationId="{DC88484B-AA9D-44CF-9C6A-9433E246E703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28" creationId="{665BC3BF-47D8-E446-A0F4-0909BF887B5A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1" creationId="{10B53C60-18B5-5D45-8549-DD2489C8BC9E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2" creationId="{72B36FE7-C37B-EA44-8170-9BE729C64F5F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4" creationId="{E4ECC4A8-5FFF-4C53-A66A-D5E2DA9D4370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5" creationId="{2D8DFDA9-02C2-4AC0-A83F-E3835FD0516E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6" creationId="{6CD5CC97-DF37-7F4B-AF81-9FFAE648C196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40" creationId="{90E8751F-1DF8-0A41-9B29-6BABF2513CC1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42" creationId="{FB3A8093-B24E-7B4E-BC43-647ABB1824E8}"/>
          </ac:spMkLst>
        </pc:spChg>
        <pc:spChg chg="mod">
          <ac:chgData name="김민겸" userId="a58730c0-b470-425a-9a92-e1755d7bfb20" providerId="ADAL" clId="{23BA433D-22FF-499B-97B8-25A8094C50B3}" dt="2021-09-01T23:12:10.510" v="27" actId="2711"/>
          <ac:spMkLst>
            <pc:docMk/>
            <pc:sldMk cId="511471657" sldId="318"/>
            <ac:spMk id="46" creationId="{11F54B53-8FFD-C044-A61B-FEE8EA9381DC}"/>
          </ac:spMkLst>
        </pc:spChg>
      </pc:sldChg>
      <pc:sldChg chg="modSp mod">
        <pc:chgData name="김민겸" userId="a58730c0-b470-425a-9a92-e1755d7bfb20" providerId="ADAL" clId="{23BA433D-22FF-499B-97B8-25A8094C50B3}" dt="2021-09-01T23:13:43.215" v="42" actId="2711"/>
        <pc:sldMkLst>
          <pc:docMk/>
          <pc:sldMk cId="4114034802" sldId="319"/>
        </pc:sldMkLst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2" creationId="{CBF6379A-C98F-4AC8-80B0-A062B94FA71C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" creationId="{413EFDB5-4A0B-48D5-AA9B-8B4D82F6E3E1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7" creationId="{B9A360C3-6A59-DA46-A931-34D748D7A0CA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9" creationId="{5CEE886E-2CAB-4765-9036-DE040EF6CAC0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17" creationId="{5552FE12-E6F1-4F0B-9D15-D8A087D3EC9D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23" creationId="{E6377371-A422-4A05-8F55-F79F584FA27D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24" creationId="{F0E4442E-21E6-DA44-8521-99D802F0A7DF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26" creationId="{CA806956-0B36-F640-B76B-573F47B36050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27" creationId="{08208124-3952-4A42-BBF4-703DB2D70923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0" creationId="{8360B916-4DED-46B2-B1C6-95AFE1183279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1" creationId="{7D774AE5-FB66-47F6-8D04-0561549DC092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2" creationId="{881BDEC7-A47A-405B-97C4-F7BD117481F4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5" creationId="{F32839DC-4AFD-4CF3-ACEE-393E78FAF396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7" creationId="{D45B83DF-F98A-46B8-84EB-73D7552064F3}"/>
          </ac:spMkLst>
        </pc:spChg>
        <pc:spChg chg="mod">
          <ac:chgData name="김민겸" userId="a58730c0-b470-425a-9a92-e1755d7bfb20" providerId="ADAL" clId="{23BA433D-22FF-499B-97B8-25A8094C50B3}" dt="2021-09-01T23:12:21.231" v="29" actId="1076"/>
          <ac:spMkLst>
            <pc:docMk/>
            <pc:sldMk cId="4114034802" sldId="319"/>
            <ac:spMk id="38" creationId="{715C0E14-F36B-0F4D-A0F4-542ACD6EB7F7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39" creationId="{5FEC49AA-6E5E-4A68-B068-37D443BAB9D3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40" creationId="{D01029B9-B8E3-41C6-A0BD-4D0EEF74F1E3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41" creationId="{DBF6179B-6B6B-42EE-8566-56D3A2A26994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42" creationId="{24EA2784-3352-4CE2-9F4A-96F810ECD0B3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43" creationId="{E123B89A-019D-4353-B072-3FE8360CBC7E}"/>
          </ac:spMkLst>
        </pc:spChg>
        <pc:spChg chg="mod">
          <ac:chgData name="김민겸" userId="a58730c0-b470-425a-9a92-e1755d7bfb20" providerId="ADAL" clId="{23BA433D-22FF-499B-97B8-25A8094C50B3}" dt="2021-09-01T23:12:15.195" v="28" actId="2711"/>
          <ac:spMkLst>
            <pc:docMk/>
            <pc:sldMk cId="4114034802" sldId="319"/>
            <ac:spMk id="44" creationId="{55C879B0-6927-41A8-843E-4069F2E6DED9}"/>
          </ac:spMkLst>
        </pc:spChg>
        <pc:graphicFrameChg chg="modGraphic">
          <ac:chgData name="김민겸" userId="a58730c0-b470-425a-9a92-e1755d7bfb20" providerId="ADAL" clId="{23BA433D-22FF-499B-97B8-25A8094C50B3}" dt="2021-09-01T23:13:38.900" v="41" actId="2711"/>
          <ac:graphicFrameMkLst>
            <pc:docMk/>
            <pc:sldMk cId="4114034802" sldId="319"/>
            <ac:graphicFrameMk id="25" creationId="{55F27AE0-694E-440C-8B5C-01D319B1251A}"/>
          </ac:graphicFrameMkLst>
        </pc:graphicFrameChg>
        <pc:graphicFrameChg chg="modGraphic">
          <ac:chgData name="김민겸" userId="a58730c0-b470-425a-9a92-e1755d7bfb20" providerId="ADAL" clId="{23BA433D-22FF-499B-97B8-25A8094C50B3}" dt="2021-09-01T23:13:43.215" v="42" actId="2711"/>
          <ac:graphicFrameMkLst>
            <pc:docMk/>
            <pc:sldMk cId="4114034802" sldId="319"/>
            <ac:graphicFrameMk id="36" creationId="{BEF078FE-0A76-4CD6-BEA3-844E0C90B76A}"/>
          </ac:graphicFrameMkLst>
        </pc:graphicFrameChg>
      </pc:sldChg>
      <pc:sldChg chg="modSp mod">
        <pc:chgData name="김민겸" userId="a58730c0-b470-425a-9a92-e1755d7bfb20" providerId="ADAL" clId="{23BA433D-22FF-499B-97B8-25A8094C50B3}" dt="2021-09-01T23:14:20.477" v="44" actId="2711"/>
        <pc:sldMkLst>
          <pc:docMk/>
          <pc:sldMk cId="2790158666" sldId="320"/>
        </pc:sldMkLst>
        <pc:spChg chg="mod">
          <ac:chgData name="김민겸" userId="a58730c0-b470-425a-9a92-e1755d7bfb20" providerId="ADAL" clId="{23BA433D-22FF-499B-97B8-25A8094C50B3}" dt="2021-09-01T23:14:20.477" v="44" actId="2711"/>
          <ac:spMkLst>
            <pc:docMk/>
            <pc:sldMk cId="2790158666" sldId="320"/>
            <ac:spMk id="2" creationId="{69B1DC32-1052-B04C-A078-25E2DB4A9B00}"/>
          </ac:spMkLst>
        </pc:spChg>
        <pc:spChg chg="mod">
          <ac:chgData name="김민겸" userId="a58730c0-b470-425a-9a92-e1755d7bfb20" providerId="ADAL" clId="{23BA433D-22FF-499B-97B8-25A8094C50B3}" dt="2021-09-01T23:14:16.204" v="43" actId="2711"/>
          <ac:spMkLst>
            <pc:docMk/>
            <pc:sldMk cId="2790158666" sldId="320"/>
            <ac:spMk id="12" creationId="{FBD8EE55-BE36-C54F-81EF-E321016F649D}"/>
          </ac:spMkLst>
        </pc:spChg>
      </pc:sldChg>
      <pc:sldChg chg="modSp mod">
        <pc:chgData name="김민겸" userId="a58730c0-b470-425a-9a92-e1755d7bfb20" providerId="ADAL" clId="{23BA433D-22FF-499B-97B8-25A8094C50B3}" dt="2021-09-01T23:13:09.654" v="38" actId="2711"/>
        <pc:sldMkLst>
          <pc:docMk/>
          <pc:sldMk cId="2688376413" sldId="391"/>
        </pc:sldMkLst>
        <pc:spChg chg="mod">
          <ac:chgData name="김민겸" userId="a58730c0-b470-425a-9a92-e1755d7bfb20" providerId="ADAL" clId="{23BA433D-22FF-499B-97B8-25A8094C50B3}" dt="2021-09-01T23:13:09.654" v="38" actId="2711"/>
          <ac:spMkLst>
            <pc:docMk/>
            <pc:sldMk cId="2688376413" sldId="391"/>
            <ac:spMk id="4" creationId="{7CA9F2D6-5910-4D7B-83AD-EA5CC15179AE}"/>
          </ac:spMkLst>
        </pc:spChg>
        <pc:spChg chg="mod">
          <ac:chgData name="김민겸" userId="a58730c0-b470-425a-9a92-e1755d7bfb20" providerId="ADAL" clId="{23BA433D-22FF-499B-97B8-25A8094C50B3}" dt="2021-09-01T23:13:09.654" v="38" actId="2711"/>
          <ac:spMkLst>
            <pc:docMk/>
            <pc:sldMk cId="2688376413" sldId="391"/>
            <ac:spMk id="5" creationId="{B8E105E3-F766-476F-99AF-3015EA1BDE3C}"/>
          </ac:spMkLst>
        </pc:spChg>
        <pc:spChg chg="mod">
          <ac:chgData name="김민겸" userId="a58730c0-b470-425a-9a92-e1755d7bfb20" providerId="ADAL" clId="{23BA433D-22FF-499B-97B8-25A8094C50B3}" dt="2021-09-01T23:13:09.654" v="38" actId="2711"/>
          <ac:spMkLst>
            <pc:docMk/>
            <pc:sldMk cId="2688376413" sldId="391"/>
            <ac:spMk id="6" creationId="{DCA2914D-A44A-DC45-A6A4-016DA6837A0E}"/>
          </ac:spMkLst>
        </pc:spChg>
        <pc:spChg chg="mod">
          <ac:chgData name="김민겸" userId="a58730c0-b470-425a-9a92-e1755d7bfb20" providerId="ADAL" clId="{23BA433D-22FF-499B-97B8-25A8094C50B3}" dt="2021-09-01T23:13:09.654" v="38" actId="2711"/>
          <ac:spMkLst>
            <pc:docMk/>
            <pc:sldMk cId="2688376413" sldId="391"/>
            <ac:spMk id="11" creationId="{4028D9C2-6D9F-4979-B4BA-AA881D1A62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C05EE-BF91-8C4C-A2C7-DD5786FD407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00F6B-89C2-4142-BC47-6A7DAA8C01C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595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A9580-F620-429D-81F4-DAE0EF6BD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98F6AF-1F7C-4E57-A91C-B27A3E9E2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5C36F-0902-47BE-ADAD-020F8ADF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AD00-1AE5-8548-B96D-4BDCA5B100AF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546E1-9F58-41BF-BDD1-F064E89C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817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E5FA434-0605-4B77-9C56-EC33F0DE32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9F4D8-23E6-3C4B-B62A-992064FDD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3398" y="6474832"/>
            <a:ext cx="863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9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B87F0-4B65-44F2-B0D8-B73E19FC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1B4E0-8A15-482B-A708-43E1871D0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414CF-A7CD-42B0-86C5-1592C9F3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5FA7-653F-CB4F-A7A1-CC7697C14452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FEA7B-57AD-4EAB-8BA1-C5F25BEC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EF8FC-0872-482C-9DDD-1D988802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25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01C420-BCFC-4E28-8BDF-A60EBD366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23940E-80DA-48B5-8FF9-BC11FE3B7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C18D-55C9-4409-A3C6-A6FD869F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3476-CB17-8147-99E3-3AA8F34E3BF8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DE35E-34E9-40BD-A1AC-D1F6E230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6EE8-7C90-4582-BEEF-35F8975F7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302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E295F-63A3-7047-8754-FFE5F8BA2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1CB55E-920B-9244-8163-8CE5C331D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219BE-7113-2040-807C-F4F5610C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E0877-849E-0140-A652-F8C2BC14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B26E4-9962-B24C-9945-6C3B0FAE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053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FA2F7-7119-3945-86C8-F0DD9654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D3EF6E-BC49-7443-8F9B-BFE07C980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45572-3F9E-1040-9F49-1C3FD8CC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DCAC7-7EA4-5D4F-B408-4D93DE18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2BEB36-3C7C-1B47-8B0F-B414CB91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10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0A4DC-794F-DE49-A0A4-AE358CC4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4F583-4BCE-0F45-B8D8-FD278B8A0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7C46F-811B-A84E-A533-E6BCE6B9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DE264-A7B8-4849-8923-98BB681F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921F6-74B9-E44E-805E-D2FC481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19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3B4B6-F7F3-1B4F-8E31-654E5EDF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0524D-D04A-BF40-A221-5C26BF301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10744-6560-6246-94B8-D566A5ED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81DC61-00D6-DA49-938A-237BF7E1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D74C34-78D6-0149-805F-3642E15B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7BEEE-6765-C446-A9F7-7C17E436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67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87199-E7BF-8340-A017-B178EEC8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53784B-37DE-4843-BD1C-1D5F9BD6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9E6A96-C12B-7246-84DE-2346D12C1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D88597-224A-5142-8B3C-4BF019695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74208-3269-0B42-9DE8-B2F84022B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6E9AD-4152-A745-B858-D2A80EC2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0A9355-8058-D84E-B364-5215D840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2209A1-66BD-554D-BAC1-8CFC5D8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513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9B962-F76B-3943-B59B-33D1CE50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9241D5-5D91-4649-9151-190F2279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6C34D0-9096-264B-8F5E-DBC08485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58B664-34F5-324D-9B33-90190A5A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08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F71FDE-AE5B-6043-AD47-C440B404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55EBBE-6DDB-194D-AE77-E0DCC728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DD386-01A3-6E4E-801C-9A17FC3B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333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50F58-8C8F-FA46-B5F2-CF42FD16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A7773-3B6F-0349-9D3E-22A436487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092060-DE89-AA44-9B8F-52B4C1803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5A4903-7E8B-4547-9ED2-C2D3408F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7EB06-3526-B147-BFD5-B91396B5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62BCF-8FBD-3E4B-8F0E-15FE460A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7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AA769-2DEC-49A1-AFE7-81582287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9AB7E6-292A-4D36-8A6C-DAF9F75FB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69931-D6D6-4DBB-9AA6-A343EB71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F47F-A3E8-2B4C-9E8D-E7A02F979F13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051AA-DB4A-4F06-BB11-10898A6B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844C7-F69F-4AEE-A137-A325A304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02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85F2-D656-B344-B943-022C1898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85A471-4A49-414E-B54E-87A2B5676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EC8D6F-4536-3345-81D5-A1E6FDBD7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015F1F-800E-A248-9544-66558404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29D5A-2C37-A245-A559-7F1E7961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E2B26C-A4C3-AF40-8198-11D0E519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1963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DE473-7BE3-284C-B505-58AB579A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5CB530-4B7A-E14D-92CF-F9BCFE1B1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C99AB-0A43-4B4C-92B0-AF9403E4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E3ABAA-5BFE-9740-96A4-0F220058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25E66-4E66-F545-90D8-43B3DBBC8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9434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0184BF-224C-FA40-8551-0B49ADE8C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0351C4-C506-3043-9343-8A56F0172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8E327-F5E3-4B4F-81C9-71151288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3D130-BDA1-B24A-87BC-22B70C94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90979-880B-4241-BB9C-1FADF530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892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C34E5-2078-4037-A0B6-99C44D6CA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2BE63-9C88-4F70-9CF3-1B8656FA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B68B44-2F6E-46B6-9046-FF59117E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6E496-4A78-FA4A-8DC3-ABB314ED2765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D3803-79D0-4CD7-8D9B-787BD96B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93B57-A5C4-4B0B-B797-4B3914E4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91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53B9F-2941-44FF-B6E3-8D356F64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A002A-ACC7-449A-BB1A-D72F8C08B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ED4911-5650-42EA-BEF4-129E0D75F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BE653-AC5A-4B34-8188-BD36A23A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CBBC9-2D92-DB44-80A7-C48A2F2B40BF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64F300-4486-4FFC-BE14-541FC77E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47E09C-A6BA-45B7-A4A4-6A1CD697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C277D-97DC-4747-BDE4-E25E2869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40339-F74C-40EE-90B6-3722AC484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09D1C8-5944-42DE-9D46-400927ABA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07DDB2-FB65-4C21-AFF9-95EC6207A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FD198B-B6C7-4603-A654-28B80F77A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746FF7-3094-4EA3-A575-3672B968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ECCB-BD42-DD49-95EC-FBD8056FDD4E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88E509-DB67-47E1-BD9C-4F35BADA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C5DF47-1815-4FB2-AD29-529C21C3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B85A2-1D7C-4ED2-AFD6-D9C7499F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E77617-3181-4B54-BC41-854D871F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2712-BB19-F544-8A59-8A6393B72434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3F8E87-25DA-4BAC-9F77-ACAA27CF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1C1DB-AA7E-4FBE-815D-0617FB39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7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7EE6FC-10B9-470A-A78D-DF4A8635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CBD0-D12F-994D-B02A-5BBAB7C1CA17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3178EE-BC76-45F7-9AC7-2A9FBE7B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9145" y="638223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E5FA434-0605-4B77-9C56-EC33F0DE32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09CEF-A161-4754-9FA1-89E5FC8B8E0E}"/>
              </a:ext>
            </a:extLst>
          </p:cNvPr>
          <p:cNvSpPr/>
          <p:nvPr userDrawn="1"/>
        </p:nvSpPr>
        <p:spPr>
          <a:xfrm>
            <a:off x="2037889" y="1"/>
            <a:ext cx="10154111" cy="313764"/>
          </a:xfrm>
          <a:prstGeom prst="rect">
            <a:avLst/>
          </a:prstGeom>
          <a:solidFill>
            <a:srgbClr val="C0B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7486D14-E2BD-4F9D-881A-98267E524198}"/>
              </a:ext>
            </a:extLst>
          </p:cNvPr>
          <p:cNvSpPr/>
          <p:nvPr userDrawn="1"/>
        </p:nvSpPr>
        <p:spPr>
          <a:xfrm flipH="1">
            <a:off x="968188" y="-8965"/>
            <a:ext cx="1281951" cy="322730"/>
          </a:xfrm>
          <a:prstGeom prst="parallelogram">
            <a:avLst>
              <a:gd name="adj" fmla="val 55997"/>
            </a:avLst>
          </a:prstGeom>
          <a:solidFill>
            <a:srgbClr val="004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CAD219-F82C-0841-91D1-D94A08323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3398" y="6474832"/>
            <a:ext cx="863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5B91E-83BD-4626-ABF7-AAAC5BA27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FD04A-7656-49F6-8DE9-73985502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121E2-5CB2-4F5C-8511-AA76A75E3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6FA41C-4A0F-446C-82C1-CADA4C08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B919-427E-7A47-B31E-927D28209382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D2AF6C-7A3E-4603-9F44-680F0430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1A264-DE35-4446-AEB9-9B78BA38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9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62749-90F9-485E-9F38-2305E54F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433601-5F12-4B69-9815-A7D3AF917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CED4D-C1C5-44D6-87B7-4414B7DDA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7E859-58B0-459A-AAB1-909B42BD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0D04-C895-2843-8E4A-525B85EA2772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C5C384-70FC-4D80-AF5F-A5ED7A55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19CD3-EEAB-4501-970C-DFFE427C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25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FC35F6-623A-4C17-AEB8-5F7F7C7B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3800A-C0F3-4509-A2CC-34F9EC552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102EE-08A7-456D-9DA5-8723552F3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516AF-3519-9A41-B927-A45C9ECEFBEF}" type="datetime1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BB6FF-1FAD-4635-98E6-0BA8A356D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C1284-BF34-47CF-8733-A1492DF1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A434-0605-4B77-9C56-EC33F0DE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1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E00BC7-5051-B64A-84A8-C0E8F7F3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7CCB7-1071-CA45-BA37-AEB3F5E26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AA80F-5DCF-9E45-AEC9-2EFFA34E8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B2141-AFBD-3D4A-99AB-234468A9C3A4}" type="datetimeFigureOut">
              <a:rPr kumimoji="1" lang="ko-Kore-KR" altLang="en-US" smtClean="0"/>
              <a:t>09/02/2021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F723A-E552-1949-A44C-2C04536C3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074A4-D353-B042-BBB8-EFAB881B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3401-8AF3-F444-B7A9-AEBF6377C8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631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f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타맥 도로의 비행기">
            <a:extLst>
              <a:ext uri="{FF2B5EF4-FFF2-40B4-BE49-F238E27FC236}">
                <a16:creationId xmlns:a16="http://schemas.microsoft.com/office/drawing/2014/main" id="{0B210B1D-C855-4A46-9EEE-BE24BFDB5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1" b="11336"/>
          <a:stretch/>
        </p:blipFill>
        <p:spPr>
          <a:xfrm>
            <a:off x="9" y="-1119"/>
            <a:ext cx="12191982" cy="685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DDF7F-DA75-4356-953A-0AD6B1132484}"/>
              </a:ext>
            </a:extLst>
          </p:cNvPr>
          <p:cNvSpPr txBox="1"/>
          <p:nvPr/>
        </p:nvSpPr>
        <p:spPr>
          <a:xfrm>
            <a:off x="464276" y="937287"/>
            <a:ext cx="49552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항공 지연분석을 통한</a:t>
            </a:r>
            <a:endParaRPr lang="en-US" altLang="ko-KR" sz="4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온실가스 감축 프로젝트</a:t>
            </a:r>
            <a:endParaRPr lang="en-US" altLang="ko-KR" sz="40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C0FE1-C431-4522-82CF-CB85D2EFF2E8}"/>
              </a:ext>
            </a:extLst>
          </p:cNvPr>
          <p:cNvSpPr txBox="1"/>
          <p:nvPr/>
        </p:nvSpPr>
        <p:spPr>
          <a:xfrm>
            <a:off x="8916998" y="5627403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연세대학교 </a:t>
            </a:r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쉿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비행중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김민겸 〮 </a:t>
            </a:r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김서민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〮 김재훈 〮 </a:t>
            </a:r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이익규</a:t>
            </a:r>
            <a:endParaRPr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E2956-68BF-4C8E-B34D-55BA737391F9}"/>
              </a:ext>
            </a:extLst>
          </p:cNvPr>
          <p:cNvSpPr txBox="1"/>
          <p:nvPr/>
        </p:nvSpPr>
        <p:spPr>
          <a:xfrm>
            <a:off x="723961" y="2260726"/>
            <a:ext cx="4435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데이터를 중심으로 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25EF8E-BEF5-8243-827B-AB6EAF96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6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9074F-9FF6-6C4B-85F3-998FADD4C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6"/>
          <a:stretch/>
        </p:blipFill>
        <p:spPr>
          <a:xfrm>
            <a:off x="7993822" y="1937436"/>
            <a:ext cx="3747691" cy="3066742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0C3DF66-A5E7-1347-A7A5-4E7F3F293926}"/>
              </a:ext>
            </a:extLst>
          </p:cNvPr>
          <p:cNvCxnSpPr>
            <a:cxnSpLocks/>
          </p:cNvCxnSpPr>
          <p:nvPr/>
        </p:nvCxnSpPr>
        <p:spPr>
          <a:xfrm flipV="1">
            <a:off x="8820795" y="2355127"/>
            <a:ext cx="2394478" cy="201977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6C032EA-D8BA-D848-A5CF-882FCC1A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66" y="1942040"/>
            <a:ext cx="3575973" cy="2973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1795B-F891-C74B-82B3-810D7560C8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8"/>
          <a:stretch/>
        </p:blipFill>
        <p:spPr>
          <a:xfrm>
            <a:off x="9600725" y="4131499"/>
            <a:ext cx="1959291" cy="43558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48D08CC-0E2E-2043-B5F7-FCFDFB9B0D4E}"/>
              </a:ext>
            </a:extLst>
          </p:cNvPr>
          <p:cNvSpPr/>
          <p:nvPr/>
        </p:nvSpPr>
        <p:spPr>
          <a:xfrm>
            <a:off x="10470073" y="4138634"/>
            <a:ext cx="421569" cy="428450"/>
          </a:xfrm>
          <a:prstGeom prst="ellipse">
            <a:avLst/>
          </a:prstGeom>
          <a:noFill/>
          <a:ln w="19050">
            <a:solidFill>
              <a:srgbClr val="941100">
                <a:alpha val="86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43443-22DE-F94D-BB57-7CFF5E7368DC}"/>
              </a:ext>
            </a:extLst>
          </p:cNvPr>
          <p:cNvSpPr txBox="1"/>
          <p:nvPr/>
        </p:nvSpPr>
        <p:spPr>
          <a:xfrm>
            <a:off x="8191905" y="5256086"/>
            <a:ext cx="383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수와 지연 수의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매우 강한 </a:t>
            </a:r>
            <a:r>
              <a:rPr lang="ko-KR" altLang="en-US" sz="2000" dirty="0">
                <a:solidFill>
                  <a:srgbClr val="9411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상관 관계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2C5746-E077-C64A-9F28-215A38D79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937436"/>
            <a:ext cx="3838454" cy="303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8BF2C-B8AD-6946-B7DB-681C8DDECD0E}"/>
              </a:ext>
            </a:extLst>
          </p:cNvPr>
          <p:cNvSpPr txBox="1"/>
          <p:nvPr/>
        </p:nvSpPr>
        <p:spPr>
          <a:xfrm>
            <a:off x="788721" y="5122933"/>
            <a:ext cx="1189749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총계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0077A-159C-B54B-A5B4-6C35D035665F}"/>
              </a:ext>
            </a:extLst>
          </p:cNvPr>
          <p:cNvSpPr txBox="1"/>
          <p:nvPr/>
        </p:nvSpPr>
        <p:spPr>
          <a:xfrm>
            <a:off x="2431712" y="5119531"/>
            <a:ext cx="1189749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총계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B8FD-727F-E04B-A4DF-BDC589E46DB3}"/>
              </a:ext>
            </a:extLst>
          </p:cNvPr>
          <p:cNvSpPr txBox="1"/>
          <p:nvPr/>
        </p:nvSpPr>
        <p:spPr>
          <a:xfrm>
            <a:off x="2431712" y="5617520"/>
            <a:ext cx="182934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배출량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9C9814-127C-AB44-92E4-7E70CEC3C6BD}"/>
              </a:ext>
            </a:extLst>
          </p:cNvPr>
          <p:cNvSpPr/>
          <p:nvPr/>
        </p:nvSpPr>
        <p:spPr>
          <a:xfrm>
            <a:off x="1905169" y="5023016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7E99E3-8527-9645-9317-973F10E6EAD6}"/>
              </a:ext>
            </a:extLst>
          </p:cNvPr>
          <p:cNvSpPr/>
          <p:nvPr/>
        </p:nvSpPr>
        <p:spPr>
          <a:xfrm>
            <a:off x="1914673" y="5519641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B3A67-A515-6842-A65D-A425B696FD4B}"/>
              </a:ext>
            </a:extLst>
          </p:cNvPr>
          <p:cNvSpPr txBox="1"/>
          <p:nvPr/>
        </p:nvSpPr>
        <p:spPr>
          <a:xfrm>
            <a:off x="4358267" y="5256086"/>
            <a:ext cx="383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코로나로 이전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2016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평균이상 상회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F82C5-D59F-7443-9F9F-FBAE27BF76A4}"/>
              </a:ext>
            </a:extLst>
          </p:cNvPr>
          <p:cNvSpPr txBox="1"/>
          <p:nvPr/>
        </p:nvSpPr>
        <p:spPr>
          <a:xfrm>
            <a:off x="798161" y="1085327"/>
            <a:ext cx="4362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운항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지연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상관 관계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930453-172F-463C-B679-52CFFCDDFB48}"/>
              </a:ext>
            </a:extLst>
          </p:cNvPr>
          <p:cNvSpPr txBox="1"/>
          <p:nvPr/>
        </p:nvSpPr>
        <p:spPr>
          <a:xfrm>
            <a:off x="788721" y="5617520"/>
            <a:ext cx="1189749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총계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97F033-FE13-DA40-A1F9-D380C1F3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1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F82C5-D59F-7443-9F9F-FBAE27BF76A4}"/>
              </a:ext>
            </a:extLst>
          </p:cNvPr>
          <p:cNvSpPr txBox="1"/>
          <p:nvPr/>
        </p:nvSpPr>
        <p:spPr>
          <a:xfrm>
            <a:off x="798161" y="1085327"/>
            <a:ext cx="494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국제 공항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별 온실가스 배출량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AF132EB-6725-3F4A-A8DF-C0B0C7BF6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"/>
          <a:stretch/>
        </p:blipFill>
        <p:spPr>
          <a:xfrm>
            <a:off x="916899" y="1648954"/>
            <a:ext cx="10674880" cy="4056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A90B7D-32B2-D14B-BB28-991A48562E11}"/>
              </a:ext>
            </a:extLst>
          </p:cNvPr>
          <p:cNvSpPr txBox="1"/>
          <p:nvPr/>
        </p:nvSpPr>
        <p:spPr>
          <a:xfrm>
            <a:off x="2781641" y="5724733"/>
            <a:ext cx="6938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SCOPE3 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배출량이 압도적으로 많으며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2019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지속적으로 상승 추세 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386BA7-3EF1-4F4C-9184-9D9461E9344E}"/>
              </a:ext>
            </a:extLst>
          </p:cNvPr>
          <p:cNvGrpSpPr/>
          <p:nvPr/>
        </p:nvGrpSpPr>
        <p:grpSpPr>
          <a:xfrm>
            <a:off x="1481400" y="1920192"/>
            <a:ext cx="6952319" cy="584774"/>
            <a:chOff x="5255984" y="4142439"/>
            <a:chExt cx="7596493" cy="54024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644FE6-91F1-DB44-A9DF-76E338EE91AA}"/>
                </a:ext>
              </a:extLst>
            </p:cNvPr>
            <p:cNvSpPr/>
            <p:nvPr/>
          </p:nvSpPr>
          <p:spPr>
            <a:xfrm>
              <a:off x="5255984" y="4186894"/>
              <a:ext cx="1304596" cy="393895"/>
            </a:xfrm>
            <a:prstGeom prst="rect">
              <a:avLst/>
            </a:prstGeom>
            <a:solidFill>
              <a:srgbClr val="10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168885B-931C-FF42-8B8B-0AFE9F225C0E}"/>
                </a:ext>
              </a:extLst>
            </p:cNvPr>
            <p:cNvSpPr/>
            <p:nvPr/>
          </p:nvSpPr>
          <p:spPr>
            <a:xfrm>
              <a:off x="6560580" y="4142439"/>
              <a:ext cx="6291897" cy="540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기타 간접 온실가스 배출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항공기 배출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승객 및 임직원 이동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지상 조업 차량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668319-3405-1843-A35B-78669CA9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90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F82C5-D59F-7443-9F9F-FBAE27BF76A4}"/>
              </a:ext>
            </a:extLst>
          </p:cNvPr>
          <p:cNvSpPr txBox="1"/>
          <p:nvPr/>
        </p:nvSpPr>
        <p:spPr>
          <a:xfrm>
            <a:off x="798161" y="1085327"/>
            <a:ext cx="435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지연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온실가스의 상관 관계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68BFC0-F0BC-A041-B121-4C6CE2AF3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9" y="1681450"/>
            <a:ext cx="3842055" cy="25184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046255E-D599-1E44-95E1-588032192EB6}"/>
              </a:ext>
            </a:extLst>
          </p:cNvPr>
          <p:cNvGrpSpPr/>
          <p:nvPr/>
        </p:nvGrpSpPr>
        <p:grpSpPr>
          <a:xfrm>
            <a:off x="551139" y="4457938"/>
            <a:ext cx="6583485" cy="388748"/>
            <a:chOff x="5328018" y="1566712"/>
            <a:chExt cx="7374231" cy="4277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AF2E69-D72B-C141-B543-326FA5E2B70F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1</a:t>
              </a:r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F84978-24E7-744D-A531-D826D30ED95A}"/>
                </a:ext>
              </a:extLst>
            </p:cNvPr>
            <p:cNvSpPr/>
            <p:nvPr/>
          </p:nvSpPr>
          <p:spPr>
            <a:xfrm>
              <a:off x="6916657" y="1588078"/>
              <a:ext cx="5785592" cy="4064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0.80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상관계수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 매우 강한 양의 상관 관계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3A8703-4424-D543-AC16-BEE6D7D93BEE}"/>
              </a:ext>
            </a:extLst>
          </p:cNvPr>
          <p:cNvGrpSpPr/>
          <p:nvPr/>
        </p:nvGrpSpPr>
        <p:grpSpPr>
          <a:xfrm>
            <a:off x="557274" y="4996816"/>
            <a:ext cx="6539835" cy="646331"/>
            <a:chOff x="5538544" y="2723704"/>
            <a:chExt cx="7325339" cy="71123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60CD02-E586-F440-98B4-F526C2845640}"/>
                </a:ext>
              </a:extLst>
            </p:cNvPr>
            <p:cNvSpPr/>
            <p:nvPr/>
          </p:nvSpPr>
          <p:spPr>
            <a:xfrm>
              <a:off x="5538544" y="2882375"/>
              <a:ext cx="1304596" cy="393894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D3AE2B1-F71E-5C4E-B2D3-7B32F3CFA234}"/>
                </a:ext>
              </a:extLst>
            </p:cNvPr>
            <p:cNvSpPr/>
            <p:nvPr/>
          </p:nvSpPr>
          <p:spPr>
            <a:xfrm>
              <a:off x="7092831" y="2723704"/>
              <a:ext cx="5771052" cy="711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P-value</a:t>
              </a:r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가 </a:t>
              </a:r>
              <a:r>
                <a:rPr lang="en-US" altLang="ko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0.05</a:t>
              </a:r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보다 크기 때문에 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통계적으로 유의미하지 않음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3F5D4-4834-6348-82DF-58E8B46AE8F9}"/>
              </a:ext>
            </a:extLst>
          </p:cNvPr>
          <p:cNvGrpSpPr/>
          <p:nvPr/>
        </p:nvGrpSpPr>
        <p:grpSpPr>
          <a:xfrm>
            <a:off x="551138" y="5772678"/>
            <a:ext cx="6558952" cy="370332"/>
            <a:chOff x="5255983" y="4224064"/>
            <a:chExt cx="7346753" cy="40751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6735B-5695-F64E-A917-6DAF05E094F3}"/>
                </a:ext>
              </a:extLst>
            </p:cNvPr>
            <p:cNvSpPr/>
            <p:nvPr/>
          </p:nvSpPr>
          <p:spPr>
            <a:xfrm>
              <a:off x="5255983" y="4237688"/>
              <a:ext cx="1304596" cy="393895"/>
            </a:xfrm>
            <a:prstGeom prst="rect">
              <a:avLst/>
            </a:prstGeom>
            <a:solidFill>
              <a:srgbClr val="10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D41347-A0A2-A043-A20B-5F2005F42CDB}"/>
                </a:ext>
              </a:extLst>
            </p:cNvPr>
            <p:cNvSpPr/>
            <p:nvPr/>
          </p:nvSpPr>
          <p:spPr>
            <a:xfrm>
              <a:off x="6817143" y="4224064"/>
              <a:ext cx="5785593" cy="4064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0.89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상관계수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 매우 강한 양의 상관 관계</a:t>
              </a:r>
              <a:endParaRPr lang="ko-Kore-KR" altLang="en-US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ECDA2B-B1FD-A64D-B397-70F20A2C01AB}"/>
              </a:ext>
            </a:extLst>
          </p:cNvPr>
          <p:cNvSpPr/>
          <p:nvPr/>
        </p:nvSpPr>
        <p:spPr>
          <a:xfrm>
            <a:off x="3013205" y="1698268"/>
            <a:ext cx="507167" cy="161348"/>
          </a:xfrm>
          <a:prstGeom prst="rect">
            <a:avLst/>
          </a:prstGeom>
          <a:solidFill>
            <a:srgbClr val="F0A01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92453B-312E-D54D-A982-9D24C9950D96}"/>
              </a:ext>
            </a:extLst>
          </p:cNvPr>
          <p:cNvSpPr/>
          <p:nvPr/>
        </p:nvSpPr>
        <p:spPr>
          <a:xfrm>
            <a:off x="6843525" y="1710266"/>
            <a:ext cx="507167" cy="161348"/>
          </a:xfrm>
          <a:prstGeom prst="rect">
            <a:avLst/>
          </a:prstGeom>
          <a:solidFill>
            <a:srgbClr val="4F97C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4F9BEF-AB2A-0848-BAE1-EBC0C97C1DFF}"/>
              </a:ext>
            </a:extLst>
          </p:cNvPr>
          <p:cNvSpPr/>
          <p:nvPr/>
        </p:nvSpPr>
        <p:spPr>
          <a:xfrm>
            <a:off x="10428492" y="1713928"/>
            <a:ext cx="507167" cy="161348"/>
          </a:xfrm>
          <a:prstGeom prst="rect">
            <a:avLst/>
          </a:prstGeom>
          <a:solidFill>
            <a:srgbClr val="10A67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5BC4335-76A6-8442-B401-A12E8564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996" y="4576458"/>
            <a:ext cx="4157704" cy="14995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C1FBE1-E9CA-6845-8D8D-EAA09433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3" r="52332"/>
          <a:stretch/>
        </p:blipFill>
        <p:spPr>
          <a:xfrm>
            <a:off x="4201164" y="1681450"/>
            <a:ext cx="3789671" cy="252188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BA3FA5-1FDA-F34C-B7A9-66A356A23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5" t="50000"/>
          <a:stretch/>
        </p:blipFill>
        <p:spPr>
          <a:xfrm>
            <a:off x="7982696" y="1633254"/>
            <a:ext cx="3662004" cy="2585745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BFF77CC-F81A-8646-A12D-12F37452E9EF}"/>
              </a:ext>
            </a:extLst>
          </p:cNvPr>
          <p:cNvSpPr/>
          <p:nvPr/>
        </p:nvSpPr>
        <p:spPr>
          <a:xfrm>
            <a:off x="9339577" y="5282044"/>
            <a:ext cx="686313" cy="397733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A6FB2EB-C90A-3F41-9905-65CF54E9C4D6}"/>
              </a:ext>
            </a:extLst>
          </p:cNvPr>
          <p:cNvSpPr/>
          <p:nvPr/>
        </p:nvSpPr>
        <p:spPr>
          <a:xfrm>
            <a:off x="11170020" y="5321788"/>
            <a:ext cx="544736" cy="357989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E3ADE5-E308-8F4C-9F0B-A84FBF9A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72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1FA052-54B4-5B4B-803D-8A333AEA7769}"/>
              </a:ext>
            </a:extLst>
          </p:cNvPr>
          <p:cNvSpPr/>
          <p:nvPr/>
        </p:nvSpPr>
        <p:spPr>
          <a:xfrm>
            <a:off x="551140" y="1088149"/>
            <a:ext cx="11209451" cy="794447"/>
          </a:xfrm>
          <a:prstGeom prst="rect">
            <a:avLst/>
          </a:prstGeom>
          <a:solidFill>
            <a:schemeClr val="accent3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4FF4AD-36C8-674C-AB73-2A5AF40C60E7}"/>
              </a:ext>
            </a:extLst>
          </p:cNvPr>
          <p:cNvSpPr txBox="1"/>
          <p:nvPr/>
        </p:nvSpPr>
        <p:spPr>
          <a:xfrm>
            <a:off x="2360159" y="1278055"/>
            <a:ext cx="163241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2CC01-F8B0-9D40-95B3-E54E6811D3F0}"/>
              </a:ext>
            </a:extLst>
          </p:cNvPr>
          <p:cNvSpPr txBox="1"/>
          <p:nvPr/>
        </p:nvSpPr>
        <p:spPr>
          <a:xfrm>
            <a:off x="4997942" y="1290399"/>
            <a:ext cx="163241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1836" y="6378928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13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90188-5AFE-8C48-8D3D-F8193A514CAD}"/>
              </a:ext>
            </a:extLst>
          </p:cNvPr>
          <p:cNvSpPr txBox="1"/>
          <p:nvPr/>
        </p:nvSpPr>
        <p:spPr>
          <a:xfrm>
            <a:off x="8234006" y="1276712"/>
            <a:ext cx="1706184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06D42-2E02-D941-B5E1-73933DD62CE4}"/>
              </a:ext>
            </a:extLst>
          </p:cNvPr>
          <p:cNvSpPr txBox="1"/>
          <p:nvPr/>
        </p:nvSpPr>
        <p:spPr>
          <a:xfrm>
            <a:off x="4256554" y="1363611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rgbClr val="00367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95F4315-C05D-8B47-9975-72683111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1" t="10658" b="11655"/>
          <a:stretch/>
        </p:blipFill>
        <p:spPr>
          <a:xfrm>
            <a:off x="6936894" y="2721781"/>
            <a:ext cx="3134780" cy="2665588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226B6C42-1956-6349-A9B4-822D9B3D0FB4}"/>
              </a:ext>
            </a:extLst>
          </p:cNvPr>
          <p:cNvSpPr/>
          <p:nvPr/>
        </p:nvSpPr>
        <p:spPr>
          <a:xfrm>
            <a:off x="7716669" y="3305117"/>
            <a:ext cx="705381" cy="44799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851C522-9F33-6843-8D7B-1CDEF651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71" y="3266498"/>
            <a:ext cx="1358900" cy="153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19C324E-6B46-C049-88A8-0DFFD6225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93" y="3165674"/>
            <a:ext cx="5524257" cy="218546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5CE8D05-DB38-9F4E-ADEB-E504CCB5F036}"/>
              </a:ext>
            </a:extLst>
          </p:cNvPr>
          <p:cNvSpPr txBox="1"/>
          <p:nvPr/>
        </p:nvSpPr>
        <p:spPr>
          <a:xfrm>
            <a:off x="2684162" y="5503336"/>
            <a:ext cx="231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 </a:t>
            </a:r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 수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B8073A-1F2E-FC42-A349-A55B6DCE4D59}"/>
              </a:ext>
            </a:extLst>
          </p:cNvPr>
          <p:cNvSpPr txBox="1"/>
          <p:nvPr/>
        </p:nvSpPr>
        <p:spPr>
          <a:xfrm>
            <a:off x="1701268" y="2404713"/>
            <a:ext cx="367921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운항 수와 지연 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E5A6C8-3766-AA40-B2FE-CF6DEAFE5BA6}"/>
              </a:ext>
            </a:extLst>
          </p:cNvPr>
          <p:cNvSpPr txBox="1"/>
          <p:nvPr/>
        </p:nvSpPr>
        <p:spPr>
          <a:xfrm>
            <a:off x="7925872" y="2287789"/>
            <a:ext cx="309251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지연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7DD083-1FD7-2947-BEB4-9FD4090C4548}"/>
              </a:ext>
            </a:extLst>
          </p:cNvPr>
          <p:cNvSpPr txBox="1"/>
          <p:nvPr/>
        </p:nvSpPr>
        <p:spPr>
          <a:xfrm>
            <a:off x="8163053" y="5501902"/>
            <a:ext cx="285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항공의 비중이 큼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6D9320C-1A84-734A-957C-ECF40D84F091}"/>
              </a:ext>
            </a:extLst>
          </p:cNvPr>
          <p:cNvSpPr/>
          <p:nvPr/>
        </p:nvSpPr>
        <p:spPr>
          <a:xfrm>
            <a:off x="7082729" y="1269848"/>
            <a:ext cx="764615" cy="458268"/>
          </a:xfrm>
          <a:prstGeom prst="rightArrow">
            <a:avLst/>
          </a:prstGeom>
          <a:solidFill>
            <a:srgbClr val="05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4A2CC8-A99B-AC4C-8D62-C06DFC66103B}"/>
              </a:ext>
            </a:extLst>
          </p:cNvPr>
          <p:cNvSpPr/>
          <p:nvPr/>
        </p:nvSpPr>
        <p:spPr>
          <a:xfrm>
            <a:off x="570115" y="2111875"/>
            <a:ext cx="11190476" cy="405824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4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07195A1-5703-6249-93F9-EC59A1A6DF8A}"/>
              </a:ext>
            </a:extLst>
          </p:cNvPr>
          <p:cNvSpPr/>
          <p:nvPr/>
        </p:nvSpPr>
        <p:spPr>
          <a:xfrm>
            <a:off x="551140" y="1088149"/>
            <a:ext cx="11209451" cy="794447"/>
          </a:xfrm>
          <a:prstGeom prst="rect">
            <a:avLst/>
          </a:prstGeom>
          <a:solidFill>
            <a:schemeClr val="accent3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4FF4AD-36C8-674C-AB73-2A5AF40C60E7}"/>
              </a:ext>
            </a:extLst>
          </p:cNvPr>
          <p:cNvSpPr txBox="1"/>
          <p:nvPr/>
        </p:nvSpPr>
        <p:spPr>
          <a:xfrm>
            <a:off x="2438519" y="1258942"/>
            <a:ext cx="1632416" cy="400110"/>
          </a:xfrm>
          <a:prstGeom prst="rect">
            <a:avLst/>
          </a:prstGeom>
          <a:solidFill>
            <a:srgbClr val="05468E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2CC01-F8B0-9D40-95B3-E54E6811D3F0}"/>
              </a:ext>
            </a:extLst>
          </p:cNvPr>
          <p:cNvSpPr txBox="1"/>
          <p:nvPr/>
        </p:nvSpPr>
        <p:spPr>
          <a:xfrm>
            <a:off x="5076302" y="1271286"/>
            <a:ext cx="163241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88255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14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90188-5AFE-8C48-8D3D-F8193A514CAD}"/>
              </a:ext>
            </a:extLst>
          </p:cNvPr>
          <p:cNvSpPr txBox="1"/>
          <p:nvPr/>
        </p:nvSpPr>
        <p:spPr>
          <a:xfrm>
            <a:off x="8312366" y="1257599"/>
            <a:ext cx="1706184" cy="400110"/>
          </a:xfrm>
          <a:prstGeom prst="rect">
            <a:avLst/>
          </a:prstGeom>
          <a:solidFill>
            <a:srgbClr val="05468E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06D42-2E02-D941-B5E1-73933DD62CE4}"/>
              </a:ext>
            </a:extLst>
          </p:cNvPr>
          <p:cNvSpPr txBox="1"/>
          <p:nvPr/>
        </p:nvSpPr>
        <p:spPr>
          <a:xfrm>
            <a:off x="4334914" y="1344498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rgbClr val="00367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1DB212-37BC-7A4A-BC77-51016B108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623254" y="3214387"/>
            <a:ext cx="2870459" cy="21842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91AFF7E-5E70-004F-A2E7-A8D65D994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3567158" y="3245093"/>
            <a:ext cx="2870459" cy="218423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C34CCD-0ECE-384B-854B-02EF1802A1E1}"/>
              </a:ext>
            </a:extLst>
          </p:cNvPr>
          <p:cNvGrpSpPr/>
          <p:nvPr/>
        </p:nvGrpSpPr>
        <p:grpSpPr>
          <a:xfrm>
            <a:off x="784497" y="2850557"/>
            <a:ext cx="2567545" cy="380925"/>
            <a:chOff x="5567317" y="1550920"/>
            <a:chExt cx="2992588" cy="42570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175F968-C6EC-3845-8067-C99A70E34AAA}"/>
                </a:ext>
              </a:extLst>
            </p:cNvPr>
            <p:cNvSpPr/>
            <p:nvPr/>
          </p:nvSpPr>
          <p:spPr>
            <a:xfrm>
              <a:off x="5567317" y="1550920"/>
              <a:ext cx="1168020" cy="393895"/>
            </a:xfrm>
            <a:prstGeom prst="rect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ED011C6-757D-B642-97BE-778FCB9D9BD9}"/>
                </a:ext>
              </a:extLst>
            </p:cNvPr>
            <p:cNvSpPr/>
            <p:nvPr/>
          </p:nvSpPr>
          <p:spPr>
            <a:xfrm>
              <a:off x="6722923" y="1667064"/>
              <a:ext cx="1836982" cy="30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1200" dirty="0">
                  <a:solidFill>
                    <a:schemeClr val="accent1">
                      <a:lumMod val="7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동향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62DB22-1F1F-3C4E-91D9-BA829D817515}"/>
              </a:ext>
            </a:extLst>
          </p:cNvPr>
          <p:cNvGrpSpPr/>
          <p:nvPr/>
        </p:nvGrpSpPr>
        <p:grpSpPr>
          <a:xfrm>
            <a:off x="3862579" y="2850557"/>
            <a:ext cx="2596262" cy="363830"/>
            <a:chOff x="5470999" y="2885218"/>
            <a:chExt cx="2876856" cy="40660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B44819-49FD-3645-B439-C33F8A98488F}"/>
                </a:ext>
              </a:extLst>
            </p:cNvPr>
            <p:cNvSpPr/>
            <p:nvPr/>
          </p:nvSpPr>
          <p:spPr>
            <a:xfrm>
              <a:off x="5470999" y="2885218"/>
              <a:ext cx="1180230" cy="39389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도착</a:t>
              </a:r>
              <a:r>
                <a:rPr kumimoji="1"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B37C85-DDF0-A54A-9923-0ADDC4953634}"/>
                </a:ext>
              </a:extLst>
            </p:cNvPr>
            <p:cNvSpPr/>
            <p:nvPr/>
          </p:nvSpPr>
          <p:spPr>
            <a:xfrm>
              <a:off x="6601447" y="2982257"/>
              <a:ext cx="1746408" cy="309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sz="1200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동향</a:t>
              </a:r>
              <a:endParaRPr lang="en-US" altLang="ko-KR" sz="1200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FDDF670B-B368-CC46-A229-BDC4D47C1BD2}"/>
              </a:ext>
            </a:extLst>
          </p:cNvPr>
          <p:cNvSpPr/>
          <p:nvPr/>
        </p:nvSpPr>
        <p:spPr>
          <a:xfrm>
            <a:off x="7161089" y="1250735"/>
            <a:ext cx="764615" cy="45826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6E451-C162-EC4E-AFC9-593DC4A35C2B}"/>
              </a:ext>
            </a:extLst>
          </p:cNvPr>
          <p:cNvSpPr txBox="1"/>
          <p:nvPr/>
        </p:nvSpPr>
        <p:spPr>
          <a:xfrm>
            <a:off x="1415768" y="5631014"/>
            <a:ext cx="4302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지연이 </a:t>
            </a:r>
            <a:r>
              <a:rPr lang="ko-KR" altLang="en-US" sz="1600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지연에 비해 약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정도 많으며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전체적인 증감은 비슷한 추세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32F356-3881-B448-A407-A05FBE5D2371}"/>
              </a:ext>
            </a:extLst>
          </p:cNvPr>
          <p:cNvSpPr/>
          <p:nvPr/>
        </p:nvSpPr>
        <p:spPr>
          <a:xfrm>
            <a:off x="556869" y="2207978"/>
            <a:ext cx="6005962" cy="423656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E5535-19C6-1349-9302-6952D59AD204}"/>
              </a:ext>
            </a:extLst>
          </p:cNvPr>
          <p:cNvSpPr txBox="1"/>
          <p:nvPr/>
        </p:nvSpPr>
        <p:spPr>
          <a:xfrm>
            <a:off x="7023196" y="3203016"/>
            <a:ext cx="44687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</a:t>
            </a:r>
            <a:r>
              <a:rPr kumimoji="1" lang="ko-KR" altLang="en-US" sz="14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지연이 </a:t>
            </a:r>
            <a:r>
              <a:rPr kumimoji="1" lang="ko-KR" altLang="en-US" sz="1400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지연에 비해  약 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정도 많음</a:t>
            </a: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이륙 전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보조 엔진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미리 가동시킴으로써 발생하는 </a:t>
            </a: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온실가스를 줄이기 위해서는 </a:t>
            </a:r>
            <a:r>
              <a:rPr kumimoji="1"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 지연 감축에 집중 필요</a:t>
            </a:r>
            <a:endParaRPr kumimoji="1" lang="en-US" altLang="ko-KR" sz="14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lvl="0" indent="-342900">
              <a:lnSpc>
                <a:spcPct val="150000"/>
              </a:lnSpc>
              <a:buAutoNum type="arabicPeriod" startAt="3"/>
            </a:pP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1400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 분석 시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출발지 공항의 </a:t>
            </a:r>
            <a:r>
              <a:rPr kumimoji="1" lang="en-US" altLang="ko-KR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접속 및 파급 지연 고려 필수적</a:t>
            </a: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출발지 </a:t>
            </a:r>
            <a:r>
              <a:rPr kumimoji="1" lang="en-US" altLang="ko-KR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외국 공항</a:t>
            </a:r>
            <a:r>
              <a:rPr kumimoji="1" lang="en-US" altLang="ko-KR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sz="14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의 운항 데이터 수집 불가</a:t>
            </a:r>
            <a:r>
              <a:rPr kumimoji="1" lang="ko-KR" altLang="en-US" sz="1400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en-US" altLang="ko-KR" sz="1400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6484C-BC73-E544-BF64-F256663D8FF0}"/>
              </a:ext>
            </a:extLst>
          </p:cNvPr>
          <p:cNvSpPr/>
          <p:nvPr/>
        </p:nvSpPr>
        <p:spPr>
          <a:xfrm>
            <a:off x="7709774" y="2403528"/>
            <a:ext cx="300319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 지연 위주의 분석 이유</a:t>
            </a:r>
            <a:r>
              <a:rPr kumimoji="1" lang="en-US" altLang="ko-KR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r>
              <a:rPr kumimoji="1" lang="ko-KR" altLang="en-US" dirty="0">
                <a:solidFill>
                  <a:prstClr val="black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en-US" altLang="ko-KR" dirty="0">
              <a:solidFill>
                <a:prstClr val="black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116318-A54B-1B42-B082-3AE108149040}"/>
              </a:ext>
            </a:extLst>
          </p:cNvPr>
          <p:cNvSpPr/>
          <p:nvPr/>
        </p:nvSpPr>
        <p:spPr>
          <a:xfrm>
            <a:off x="6813574" y="2207979"/>
            <a:ext cx="4949310" cy="4257338"/>
          </a:xfrm>
          <a:prstGeom prst="rect">
            <a:avLst/>
          </a:prstGeom>
          <a:noFill/>
          <a:ln>
            <a:solidFill>
              <a:srgbClr val="C0BEC2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8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8094839-09EF-3F4F-A221-EDA92D54C311}"/>
              </a:ext>
            </a:extLst>
          </p:cNvPr>
          <p:cNvSpPr/>
          <p:nvPr/>
        </p:nvSpPr>
        <p:spPr>
          <a:xfrm>
            <a:off x="551140" y="1088149"/>
            <a:ext cx="11209451" cy="794447"/>
          </a:xfrm>
          <a:prstGeom prst="rect">
            <a:avLst/>
          </a:prstGeom>
          <a:solidFill>
            <a:schemeClr val="accent3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5221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05. EDA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탐색적 데이터 분석 및 시각화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4FF4AD-36C8-674C-AB73-2A5AF40C60E7}"/>
              </a:ext>
            </a:extLst>
          </p:cNvPr>
          <p:cNvSpPr txBox="1"/>
          <p:nvPr/>
        </p:nvSpPr>
        <p:spPr>
          <a:xfrm>
            <a:off x="2257633" y="1249700"/>
            <a:ext cx="163241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지연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2CC01-F8B0-9D40-95B3-E54E6811D3F0}"/>
              </a:ext>
            </a:extLst>
          </p:cNvPr>
          <p:cNvSpPr txBox="1"/>
          <p:nvPr/>
        </p:nvSpPr>
        <p:spPr>
          <a:xfrm>
            <a:off x="4895416" y="1262044"/>
            <a:ext cx="163241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 지연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44540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15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90188-5AFE-8C48-8D3D-F8193A514CAD}"/>
              </a:ext>
            </a:extLst>
          </p:cNvPr>
          <p:cNvSpPr txBox="1"/>
          <p:nvPr/>
        </p:nvSpPr>
        <p:spPr>
          <a:xfrm>
            <a:off x="8131480" y="1248357"/>
            <a:ext cx="1706184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지연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06D42-2E02-D941-B5E1-73933DD62CE4}"/>
              </a:ext>
            </a:extLst>
          </p:cNvPr>
          <p:cNvSpPr txBox="1"/>
          <p:nvPr/>
        </p:nvSpPr>
        <p:spPr>
          <a:xfrm>
            <a:off x="4154028" y="1335256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rgbClr val="00367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B8073A-1F2E-FC42-A349-A55B6DCE4D59}"/>
              </a:ext>
            </a:extLst>
          </p:cNvPr>
          <p:cNvSpPr txBox="1"/>
          <p:nvPr/>
        </p:nvSpPr>
        <p:spPr>
          <a:xfrm>
            <a:off x="1957839" y="2168353"/>
            <a:ext cx="313419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항공 지연 요인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E5A6C8-3766-AA40-B2FE-CF6DEAFE5BA6}"/>
              </a:ext>
            </a:extLst>
          </p:cNvPr>
          <p:cNvSpPr txBox="1"/>
          <p:nvPr/>
        </p:nvSpPr>
        <p:spPr>
          <a:xfrm>
            <a:off x="6696224" y="2168353"/>
            <a:ext cx="262123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 수 세부 요인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76D9320C-1A84-734A-957C-ECF40D84F091}"/>
              </a:ext>
            </a:extLst>
          </p:cNvPr>
          <p:cNvSpPr/>
          <p:nvPr/>
        </p:nvSpPr>
        <p:spPr>
          <a:xfrm>
            <a:off x="6980203" y="1241493"/>
            <a:ext cx="764615" cy="458268"/>
          </a:xfrm>
          <a:prstGeom prst="rightArrow">
            <a:avLst/>
          </a:prstGeom>
          <a:solidFill>
            <a:srgbClr val="05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124D082-A8D0-AD4F-9E10-55BDAB100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" b="7650"/>
          <a:stretch/>
        </p:blipFill>
        <p:spPr>
          <a:xfrm>
            <a:off x="1977007" y="2671576"/>
            <a:ext cx="3318248" cy="32000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721998-6717-DC44-954E-4CB6C3D2A8D5}"/>
              </a:ext>
            </a:extLst>
          </p:cNvPr>
          <p:cNvSpPr txBox="1"/>
          <p:nvPr/>
        </p:nvSpPr>
        <p:spPr>
          <a:xfrm>
            <a:off x="2120769" y="5807017"/>
            <a:ext cx="30307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 공항 공사 문의 결과</a:t>
            </a:r>
            <a:r>
              <a:rPr kumimoji="1"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kumimoji="1"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A/C </a:t>
            </a:r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접속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파급 지연에 해당하기 때문에 기술적으로 해결해야할 요인</a:t>
            </a: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ore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제외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85EDB1F-EC63-C445-8D99-DCDE065BE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b="499"/>
          <a:stretch/>
        </p:blipFill>
        <p:spPr>
          <a:xfrm>
            <a:off x="6529356" y="2568463"/>
            <a:ext cx="3021859" cy="381637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9947AE-642B-EB4B-81F6-A5E3CAB07AB8}"/>
              </a:ext>
            </a:extLst>
          </p:cNvPr>
          <p:cNvSpPr/>
          <p:nvPr/>
        </p:nvSpPr>
        <p:spPr>
          <a:xfrm>
            <a:off x="9618315" y="3157083"/>
            <a:ext cx="1192955" cy="2735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편수</a:t>
            </a:r>
            <a:endParaRPr lang="en-US" altLang="ko-KR" sz="1600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탑승 수속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하기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보안검색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DC9432-63C7-9E40-BBAB-6BE145384F58}"/>
              </a:ext>
            </a:extLst>
          </p:cNvPr>
          <p:cNvSpPr/>
          <p:nvPr/>
        </p:nvSpPr>
        <p:spPr>
          <a:xfrm>
            <a:off x="556869" y="2026365"/>
            <a:ext cx="11203722" cy="44181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12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(1)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처리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D2072D-7884-A44E-8834-A9A0B4FA4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3" y="1719356"/>
            <a:ext cx="6153375" cy="4725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9D1D9C-EA25-6843-86C1-205F512A5352}"/>
              </a:ext>
            </a:extLst>
          </p:cNvPr>
          <p:cNvSpPr txBox="1"/>
          <p:nvPr/>
        </p:nvSpPr>
        <p:spPr>
          <a:xfrm>
            <a:off x="7209262" y="368183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E4B2A-F8C6-7F44-B4EF-C2BC004844D9}"/>
              </a:ext>
            </a:extLst>
          </p:cNvPr>
          <p:cNvSpPr txBox="1"/>
          <p:nvPr/>
        </p:nvSpPr>
        <p:spPr>
          <a:xfrm>
            <a:off x="8736888" y="368183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195CF2-29A2-224D-8333-F6B92B4F5C78}"/>
              </a:ext>
            </a:extLst>
          </p:cNvPr>
          <p:cNvSpPr/>
          <p:nvPr/>
        </p:nvSpPr>
        <p:spPr>
          <a:xfrm>
            <a:off x="8155016" y="3578983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DF6368-9615-D744-BF06-FFA95FDAD349}"/>
              </a:ext>
            </a:extLst>
          </p:cNvPr>
          <p:cNvSpPr/>
          <p:nvPr/>
        </p:nvSpPr>
        <p:spPr>
          <a:xfrm>
            <a:off x="9700613" y="3578982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09007-00F7-4A48-8A5B-CA707AF46636}"/>
              </a:ext>
            </a:extLst>
          </p:cNvPr>
          <p:cNvSpPr txBox="1"/>
          <p:nvPr/>
        </p:nvSpPr>
        <p:spPr>
          <a:xfrm>
            <a:off x="10300457" y="368183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 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A0740-4026-5448-AFBB-414A18B9F1A9}"/>
              </a:ext>
            </a:extLst>
          </p:cNvPr>
          <p:cNvSpPr txBox="1"/>
          <p:nvPr/>
        </p:nvSpPr>
        <p:spPr>
          <a:xfrm>
            <a:off x="6967118" y="4827578"/>
            <a:ext cx="4539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시간대별로 </a:t>
            </a:r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수의 증감에 따라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 수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동일한 추이를 보임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유동인구 추이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7D9746-2F70-6D47-AD50-503ECEFB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45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(1)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처리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유동인구 추이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F982FB-AE2E-074A-AF80-E8A199679FCD}"/>
              </a:ext>
            </a:extLst>
          </p:cNvPr>
          <p:cNvSpPr/>
          <p:nvPr/>
        </p:nvSpPr>
        <p:spPr>
          <a:xfrm>
            <a:off x="2572373" y="5839522"/>
            <a:ext cx="589661" cy="223680"/>
          </a:xfrm>
          <a:prstGeom prst="rect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810AA5-F37C-DC4C-92CB-BCE41516B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0" y="1973531"/>
            <a:ext cx="4659455" cy="4278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14E8D7-E82A-024C-BB86-F58E1D5C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29" y="1874336"/>
            <a:ext cx="3373814" cy="34061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D7401C-22DC-A843-9653-67F54EE4ADDB}"/>
              </a:ext>
            </a:extLst>
          </p:cNvPr>
          <p:cNvSpPr/>
          <p:nvPr/>
        </p:nvSpPr>
        <p:spPr>
          <a:xfrm>
            <a:off x="1960962" y="2779897"/>
            <a:ext cx="1971083" cy="270229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6B66F1-9E6B-5C45-8048-FEAE4E420B8E}"/>
              </a:ext>
            </a:extLst>
          </p:cNvPr>
          <p:cNvSpPr/>
          <p:nvPr/>
        </p:nvSpPr>
        <p:spPr>
          <a:xfrm>
            <a:off x="1960961" y="3229634"/>
            <a:ext cx="1971083" cy="270229"/>
          </a:xfrm>
          <a:prstGeom prst="rect">
            <a:avLst/>
          </a:prstGeom>
          <a:solidFill>
            <a:srgbClr val="F0A01C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F05113-5CE1-5947-BA86-D547E081DA78}"/>
              </a:ext>
            </a:extLst>
          </p:cNvPr>
          <p:cNvSpPr/>
          <p:nvPr/>
        </p:nvSpPr>
        <p:spPr>
          <a:xfrm>
            <a:off x="1960961" y="3662248"/>
            <a:ext cx="1971083" cy="270229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E20F70-0D15-A64F-91EA-0846F0DA5731}"/>
              </a:ext>
            </a:extLst>
          </p:cNvPr>
          <p:cNvSpPr/>
          <p:nvPr/>
        </p:nvSpPr>
        <p:spPr>
          <a:xfrm>
            <a:off x="1960961" y="4078965"/>
            <a:ext cx="1971083" cy="270229"/>
          </a:xfrm>
          <a:prstGeom prst="rect">
            <a:avLst/>
          </a:prstGeom>
          <a:solidFill>
            <a:srgbClr val="C0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7AAD08-6B8F-3445-B2E2-1D0AD94E2B72}"/>
              </a:ext>
            </a:extLst>
          </p:cNvPr>
          <p:cNvSpPr/>
          <p:nvPr/>
        </p:nvSpPr>
        <p:spPr>
          <a:xfrm>
            <a:off x="1960961" y="4511579"/>
            <a:ext cx="1971083" cy="270229"/>
          </a:xfrm>
          <a:prstGeom prst="rect">
            <a:avLst/>
          </a:prstGeom>
          <a:solidFill>
            <a:srgbClr val="7030A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20507E-7C0D-6D41-AA57-9101637F107C}"/>
              </a:ext>
            </a:extLst>
          </p:cNvPr>
          <p:cNvSpPr/>
          <p:nvPr/>
        </p:nvSpPr>
        <p:spPr>
          <a:xfrm>
            <a:off x="1960961" y="4941272"/>
            <a:ext cx="1971083" cy="270229"/>
          </a:xfrm>
          <a:prstGeom prst="rect">
            <a:avLst/>
          </a:prstGeom>
          <a:solidFill>
            <a:schemeClr val="accent2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1528A71-4A7B-A640-8772-5B2DF5F71485}"/>
              </a:ext>
            </a:extLst>
          </p:cNvPr>
          <p:cNvSpPr/>
          <p:nvPr/>
        </p:nvSpPr>
        <p:spPr>
          <a:xfrm>
            <a:off x="4286805" y="2779897"/>
            <a:ext cx="932139" cy="270229"/>
          </a:xfrm>
          <a:prstGeom prst="roundRect">
            <a:avLst/>
          </a:prstGeom>
          <a:noFill/>
          <a:ln w="412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C084266-28A0-674A-837B-CE5BE8BF0629}"/>
              </a:ext>
            </a:extLst>
          </p:cNvPr>
          <p:cNvSpPr/>
          <p:nvPr/>
        </p:nvSpPr>
        <p:spPr>
          <a:xfrm>
            <a:off x="4286805" y="3662248"/>
            <a:ext cx="932139" cy="270229"/>
          </a:xfrm>
          <a:prstGeom prst="roundRect">
            <a:avLst/>
          </a:prstGeom>
          <a:noFill/>
          <a:ln w="412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B7E7E4-318C-A240-8340-FDB95377FEE1}"/>
              </a:ext>
            </a:extLst>
          </p:cNvPr>
          <p:cNvSpPr txBox="1"/>
          <p:nvPr/>
        </p:nvSpPr>
        <p:spPr>
          <a:xfrm>
            <a:off x="1308662" y="5501625"/>
            <a:ext cx="453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1, 2 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터미널 주차장 모두 터미널에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가장 접근성이 좋은 층에 밀집 됨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C55BD9-4AE1-4697-AA54-2D48E90A7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02" t="884" b="90405"/>
          <a:stretch/>
        </p:blipFill>
        <p:spPr>
          <a:xfrm>
            <a:off x="4135019" y="2314263"/>
            <a:ext cx="1130154" cy="2966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51FABE-71FC-4A2E-AC89-621A640F69DD}"/>
              </a:ext>
            </a:extLst>
          </p:cNvPr>
          <p:cNvSpPr/>
          <p:nvPr/>
        </p:nvSpPr>
        <p:spPr>
          <a:xfrm>
            <a:off x="4084141" y="1874336"/>
            <a:ext cx="1083924" cy="29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FD7B51-1310-C04C-9CB7-C4B7D5EE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3280" y="6492875"/>
            <a:ext cx="2743200" cy="365125"/>
          </a:xfrm>
        </p:spPr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99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(1)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처리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90283" y="6497897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18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3591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승 하차 인원 추이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109DB3-1AD4-244D-8CAD-FA945A3D11FB}"/>
              </a:ext>
            </a:extLst>
          </p:cNvPr>
          <p:cNvSpPr txBox="1"/>
          <p:nvPr/>
        </p:nvSpPr>
        <p:spPr>
          <a:xfrm>
            <a:off x="3653740" y="4699897"/>
            <a:ext cx="103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Before</a:t>
            </a:r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7DC70-BB1F-EE42-B8DB-A271405934B7}"/>
              </a:ext>
            </a:extLst>
          </p:cNvPr>
          <p:cNvSpPr txBox="1"/>
          <p:nvPr/>
        </p:nvSpPr>
        <p:spPr>
          <a:xfrm>
            <a:off x="8852095" y="4689312"/>
            <a:ext cx="77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After</a:t>
            </a:r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E0A746-51EE-1741-B1B9-375B287C34F0}"/>
              </a:ext>
            </a:extLst>
          </p:cNvPr>
          <p:cNvSpPr txBox="1"/>
          <p:nvPr/>
        </p:nvSpPr>
        <p:spPr>
          <a:xfrm>
            <a:off x="4690283" y="1818221"/>
            <a:ext cx="3592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,2</a:t>
            </a:r>
            <a:r>
              <a:rPr kumimoji="1"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여객터미널의 하차 인원 추이</a:t>
            </a:r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1CD5CB-E960-7141-AD66-7CB35646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40" y="2156775"/>
            <a:ext cx="9804400" cy="25527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07D2CE-CAC9-7547-8997-EA7A89EE753C}"/>
              </a:ext>
            </a:extLst>
          </p:cNvPr>
          <p:cNvSpPr txBox="1"/>
          <p:nvPr/>
        </p:nvSpPr>
        <p:spPr>
          <a:xfrm>
            <a:off x="6535169" y="4699897"/>
            <a:ext cx="1252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COVID 19</a:t>
            </a:r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8A845-57A4-5647-9C25-D052026834B0}"/>
              </a:ext>
            </a:extLst>
          </p:cNvPr>
          <p:cNvSpPr txBox="1"/>
          <p:nvPr/>
        </p:nvSpPr>
        <p:spPr>
          <a:xfrm>
            <a:off x="1510984" y="5181315"/>
            <a:ext cx="760488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터미널의 하차 인원이 제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터미널보다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2.5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이상 많음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전후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월별 지하철 하차 인원 추이는 비슷함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1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(1)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처리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3280" y="6492258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19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하차 인원 추이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6F9EC3D-EB2B-224B-8F40-2B0A2DB1E9EB}"/>
              </a:ext>
            </a:extLst>
          </p:cNvPr>
          <p:cNvSpPr/>
          <p:nvPr/>
        </p:nvSpPr>
        <p:spPr>
          <a:xfrm>
            <a:off x="7948049" y="2171569"/>
            <a:ext cx="3298787" cy="17605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6161DE-4A16-2241-933D-200C7328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 b="50333"/>
          <a:stretch/>
        </p:blipFill>
        <p:spPr>
          <a:xfrm>
            <a:off x="1057268" y="1992819"/>
            <a:ext cx="6523358" cy="194796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08CC45-C9C4-E74A-88B5-F74933C5CD0E}"/>
              </a:ext>
            </a:extLst>
          </p:cNvPr>
          <p:cNvGrpSpPr/>
          <p:nvPr/>
        </p:nvGrpSpPr>
        <p:grpSpPr>
          <a:xfrm>
            <a:off x="1585461" y="2208513"/>
            <a:ext cx="1088592" cy="776308"/>
            <a:chOff x="327003" y="-1740964"/>
            <a:chExt cx="1604278" cy="13130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4EC228-9E29-3C48-B3AA-6AAA7C971FD8}"/>
                </a:ext>
              </a:extLst>
            </p:cNvPr>
            <p:cNvSpPr txBox="1"/>
            <p:nvPr/>
          </p:nvSpPr>
          <p:spPr>
            <a:xfrm>
              <a:off x="799231" y="-1740964"/>
              <a:ext cx="1132050" cy="4685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 승객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E3AC59-8ADB-DB48-93CB-404DEF14C0AA}"/>
                </a:ext>
              </a:extLst>
            </p:cNvPr>
            <p:cNvSpPr txBox="1"/>
            <p:nvPr/>
          </p:nvSpPr>
          <p:spPr>
            <a:xfrm>
              <a:off x="799231" y="-1296466"/>
              <a:ext cx="1132050" cy="4685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하차 인원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1CA15BB-241F-824D-BE85-E60F1A283274}"/>
                </a:ext>
              </a:extLst>
            </p:cNvPr>
            <p:cNvSpPr/>
            <p:nvPr/>
          </p:nvSpPr>
          <p:spPr>
            <a:xfrm>
              <a:off x="457461" y="-1712942"/>
              <a:ext cx="282510" cy="282510"/>
            </a:xfrm>
            <a:prstGeom prst="ellipse">
              <a:avLst/>
            </a:prstGeom>
            <a:solidFill>
              <a:srgbClr val="177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0792F1F-0276-5A4C-BF17-7B1F19768B1B}"/>
                </a:ext>
              </a:extLst>
            </p:cNvPr>
            <p:cNvSpPr/>
            <p:nvPr/>
          </p:nvSpPr>
          <p:spPr>
            <a:xfrm>
              <a:off x="457461" y="-1286771"/>
              <a:ext cx="282510" cy="282510"/>
            </a:xfrm>
            <a:prstGeom prst="ellipse">
              <a:avLst/>
            </a:prstGeom>
            <a:solidFill>
              <a:srgbClr val="D5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B1D6EB-C88E-DA4D-BA93-BC452749B99E}"/>
                </a:ext>
              </a:extLst>
            </p:cNvPr>
            <p:cNvSpPr txBox="1"/>
            <p:nvPr/>
          </p:nvSpPr>
          <p:spPr>
            <a:xfrm>
              <a:off x="1030743" y="-896411"/>
              <a:ext cx="669024" cy="46852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31636-20B3-3F47-8444-99582CA3FAF7}"/>
                </a:ext>
              </a:extLst>
            </p:cNvPr>
            <p:cNvSpPr/>
            <p:nvPr/>
          </p:nvSpPr>
          <p:spPr>
            <a:xfrm>
              <a:off x="327003" y="-881473"/>
              <a:ext cx="522169" cy="282510"/>
            </a:xfrm>
            <a:prstGeom prst="rect">
              <a:avLst/>
            </a:prstGeom>
            <a:solidFill>
              <a:srgbClr val="DFE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FDE12C-1F73-114F-82DF-C25FCC0CC6F4}"/>
              </a:ext>
            </a:extLst>
          </p:cNvPr>
          <p:cNvGrpSpPr/>
          <p:nvPr/>
        </p:nvGrpSpPr>
        <p:grpSpPr>
          <a:xfrm>
            <a:off x="8520640" y="3447510"/>
            <a:ext cx="2153604" cy="307777"/>
            <a:chOff x="8515539" y="3155007"/>
            <a:chExt cx="2153604" cy="30777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2295A296-11FD-FB4E-863A-94D86F89288D}"/>
                </a:ext>
              </a:extLst>
            </p:cNvPr>
            <p:cNvSpPr/>
            <p:nvPr/>
          </p:nvSpPr>
          <p:spPr>
            <a:xfrm>
              <a:off x="8515539" y="3160524"/>
              <a:ext cx="2145675" cy="2967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1F08973-3567-3345-B8B2-3E2F219AAC5D}"/>
                </a:ext>
              </a:extLst>
            </p:cNvPr>
            <p:cNvSpPr/>
            <p:nvPr/>
          </p:nvSpPr>
          <p:spPr>
            <a:xfrm>
              <a:off x="8523468" y="3155007"/>
              <a:ext cx="21456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비행기 탑승 이외의 목적</a:t>
              </a:r>
              <a:endParaRPr lang="ko-Kore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35D5A80-8036-C94F-93E8-CEF594CAC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7"/>
          <a:stretch/>
        </p:blipFill>
        <p:spPr>
          <a:xfrm>
            <a:off x="1057268" y="4354314"/>
            <a:ext cx="6523358" cy="19479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E45F1F-6C1B-3145-80BD-FB6372B44662}"/>
              </a:ext>
            </a:extLst>
          </p:cNvPr>
          <p:cNvSpPr txBox="1"/>
          <p:nvPr/>
        </p:nvSpPr>
        <p:spPr>
          <a:xfrm>
            <a:off x="2997770" y="1696671"/>
            <a:ext cx="306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여객터미널의 시간대별 추이</a:t>
            </a:r>
            <a:endParaRPr kumimoji="1" lang="ko-Kore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B3D95-4D21-4346-8A8E-A3ED2F030998}"/>
              </a:ext>
            </a:extLst>
          </p:cNvPr>
          <p:cNvSpPr txBox="1"/>
          <p:nvPr/>
        </p:nvSpPr>
        <p:spPr>
          <a:xfrm>
            <a:off x="2997770" y="4042077"/>
            <a:ext cx="3064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여객터미널의 시간대별 추이</a:t>
            </a:r>
            <a:endParaRPr kumimoji="1" lang="ko-Kore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AF5ED9-0930-4844-A216-DF93F0204D2B}"/>
              </a:ext>
            </a:extLst>
          </p:cNvPr>
          <p:cNvSpPr/>
          <p:nvPr/>
        </p:nvSpPr>
        <p:spPr>
          <a:xfrm>
            <a:off x="8356937" y="2353658"/>
            <a:ext cx="25675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하차 인원 추이와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탑승 여객과의 연관성 적음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EE4BE2F-78CB-A947-80A7-3EDF9CB1549E}"/>
              </a:ext>
            </a:extLst>
          </p:cNvPr>
          <p:cNvSpPr/>
          <p:nvPr/>
        </p:nvSpPr>
        <p:spPr>
          <a:xfrm>
            <a:off x="7948049" y="4476912"/>
            <a:ext cx="3298787" cy="176059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1D7A6F-AFDD-174B-A9B6-73BC757EBA77}"/>
              </a:ext>
            </a:extLst>
          </p:cNvPr>
          <p:cNvGrpSpPr/>
          <p:nvPr/>
        </p:nvGrpSpPr>
        <p:grpSpPr>
          <a:xfrm>
            <a:off x="8520640" y="5752853"/>
            <a:ext cx="2153604" cy="307777"/>
            <a:chOff x="8515539" y="3155007"/>
            <a:chExt cx="2153604" cy="307777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C198C79-A98C-0848-8605-65829CF93A4A}"/>
                </a:ext>
              </a:extLst>
            </p:cNvPr>
            <p:cNvSpPr/>
            <p:nvPr/>
          </p:nvSpPr>
          <p:spPr>
            <a:xfrm>
              <a:off x="8515539" y="3160524"/>
              <a:ext cx="2145675" cy="29674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1D33FA8-90A8-9C4A-99F5-98EACB76C853}"/>
                </a:ext>
              </a:extLst>
            </p:cNvPr>
            <p:cNvSpPr/>
            <p:nvPr/>
          </p:nvSpPr>
          <p:spPr>
            <a:xfrm>
              <a:off x="8523468" y="3155007"/>
              <a:ext cx="21456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비행기 탑승 목적</a:t>
              </a:r>
              <a:endParaRPr lang="ko-Kore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568CA-406B-BF46-B111-7A947271FC18}"/>
              </a:ext>
            </a:extLst>
          </p:cNvPr>
          <p:cNvSpPr/>
          <p:nvPr/>
        </p:nvSpPr>
        <p:spPr>
          <a:xfrm>
            <a:off x="8528568" y="4545825"/>
            <a:ext cx="21456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하차 인원 추이</a:t>
            </a:r>
            <a:b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ore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여객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902A059-A287-0D4F-8989-E24EDF3D9B4D}"/>
              </a:ext>
            </a:extLst>
          </p:cNvPr>
          <p:cNvSpPr/>
          <p:nvPr/>
        </p:nvSpPr>
        <p:spPr>
          <a:xfrm rot="5400000">
            <a:off x="9469329" y="5289344"/>
            <a:ext cx="307778" cy="415657"/>
          </a:xfrm>
          <a:prstGeom prst="rightArrow">
            <a:avLst>
              <a:gd name="adj1" fmla="val 43231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ED92F566-2DD2-3F42-8CB7-3C86B4080095}"/>
              </a:ext>
            </a:extLst>
          </p:cNvPr>
          <p:cNvSpPr/>
          <p:nvPr/>
        </p:nvSpPr>
        <p:spPr>
          <a:xfrm rot="5400000">
            <a:off x="9439587" y="2882831"/>
            <a:ext cx="307778" cy="415657"/>
          </a:xfrm>
          <a:prstGeom prst="rightArrow">
            <a:avLst>
              <a:gd name="adj1" fmla="val 43231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68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9CAEF6-CFC7-4023-A837-2867B0B5ED9F}"/>
              </a:ext>
            </a:extLst>
          </p:cNvPr>
          <p:cNvGrpSpPr/>
          <p:nvPr/>
        </p:nvGrpSpPr>
        <p:grpSpPr>
          <a:xfrm>
            <a:off x="1301194" y="2748152"/>
            <a:ext cx="415498" cy="365449"/>
            <a:chOff x="1960151" y="1335742"/>
            <a:chExt cx="415498" cy="36544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1312E8E-F0E9-454B-BEC2-33319B9FB8A0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D6C71F-5262-4BEA-B08C-5358D7D5C505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B35A30-DD87-4979-B5DF-EE663B51E980}"/>
              </a:ext>
            </a:extLst>
          </p:cNvPr>
          <p:cNvGrpSpPr/>
          <p:nvPr/>
        </p:nvGrpSpPr>
        <p:grpSpPr>
          <a:xfrm>
            <a:off x="3744122" y="2748152"/>
            <a:ext cx="415498" cy="365449"/>
            <a:chOff x="1960151" y="1335742"/>
            <a:chExt cx="415498" cy="3654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43BE70D-3592-4511-8177-8457F638AFD6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76C6CF-45A1-469E-85A8-0E17D59BFDB7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195F20-5169-43BE-BA0B-2FF0ABEF937D}"/>
              </a:ext>
            </a:extLst>
          </p:cNvPr>
          <p:cNvGrpSpPr/>
          <p:nvPr/>
        </p:nvGrpSpPr>
        <p:grpSpPr>
          <a:xfrm>
            <a:off x="5888251" y="2748152"/>
            <a:ext cx="415498" cy="365449"/>
            <a:chOff x="1960151" y="1335742"/>
            <a:chExt cx="415498" cy="36544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DF9DADD-FC8F-4B7C-8BFE-3CDAECA36E75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25B064-AE36-461B-9B9D-D045C9724C67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58E28A-E355-42E0-A0CA-83F67136BC4C}"/>
              </a:ext>
            </a:extLst>
          </p:cNvPr>
          <p:cNvGrpSpPr/>
          <p:nvPr/>
        </p:nvGrpSpPr>
        <p:grpSpPr>
          <a:xfrm>
            <a:off x="8107219" y="2748152"/>
            <a:ext cx="415498" cy="365449"/>
            <a:chOff x="1960151" y="1335742"/>
            <a:chExt cx="415498" cy="36544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2EB5C63-A01E-4D2B-B122-BEB47FB23258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D43C0-9426-4FC7-B234-C8D6CE214035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474D80-C931-4A82-9D22-BEBF1B40EF98}"/>
              </a:ext>
            </a:extLst>
          </p:cNvPr>
          <p:cNvGrpSpPr/>
          <p:nvPr/>
        </p:nvGrpSpPr>
        <p:grpSpPr>
          <a:xfrm>
            <a:off x="1301194" y="3894913"/>
            <a:ext cx="415498" cy="365449"/>
            <a:chOff x="1960151" y="1335742"/>
            <a:chExt cx="415498" cy="36544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11BE50A-95C5-4014-ACFD-1E9A86002C3D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D1E4A-15CD-41A4-A2AF-DCE626A54C33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05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63BA90-2D3A-4C4C-9003-7975609688C0}"/>
              </a:ext>
            </a:extLst>
          </p:cNvPr>
          <p:cNvGrpSpPr/>
          <p:nvPr/>
        </p:nvGrpSpPr>
        <p:grpSpPr>
          <a:xfrm>
            <a:off x="3744122" y="3894913"/>
            <a:ext cx="415498" cy="365449"/>
            <a:chOff x="1960151" y="1335742"/>
            <a:chExt cx="415498" cy="36544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5084183-5E29-4C53-914A-702DC43841B1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9637BD-5D1A-4B7A-A949-5913F272AC0B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06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79DC793-3A83-473B-8C87-CF96C8D65CBE}"/>
              </a:ext>
            </a:extLst>
          </p:cNvPr>
          <p:cNvGrpSpPr/>
          <p:nvPr/>
        </p:nvGrpSpPr>
        <p:grpSpPr>
          <a:xfrm>
            <a:off x="5888251" y="3894913"/>
            <a:ext cx="415498" cy="365449"/>
            <a:chOff x="1960151" y="1335742"/>
            <a:chExt cx="415498" cy="36544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F9E1D17-1C9F-4BDE-ACEC-042118E18B5A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14802B-814F-4BA1-B035-E8F256BE4CB8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07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B3B035-FB65-49D4-B148-6129BAE3469D}"/>
              </a:ext>
            </a:extLst>
          </p:cNvPr>
          <p:cNvSpPr txBox="1"/>
          <p:nvPr/>
        </p:nvSpPr>
        <p:spPr>
          <a:xfrm>
            <a:off x="1746707" y="276159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8D771-E0A9-4985-83D6-62BB05C759D4}"/>
              </a:ext>
            </a:extLst>
          </p:cNvPr>
          <p:cNvSpPr txBox="1"/>
          <p:nvPr/>
        </p:nvSpPr>
        <p:spPr>
          <a:xfrm>
            <a:off x="4189635" y="2761599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80903-49DC-4E71-AD31-624BA53B15AC}"/>
              </a:ext>
            </a:extLst>
          </p:cNvPr>
          <p:cNvSpPr txBox="1"/>
          <p:nvPr/>
        </p:nvSpPr>
        <p:spPr>
          <a:xfrm>
            <a:off x="6333764" y="2761599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0867AD-9E70-4AE8-9B9B-547AC6DB94F8}"/>
              </a:ext>
            </a:extLst>
          </p:cNvPr>
          <p:cNvSpPr txBox="1"/>
          <p:nvPr/>
        </p:nvSpPr>
        <p:spPr>
          <a:xfrm>
            <a:off x="8573997" y="2761599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처리 방안 및 활용 기법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E2F8-C293-4CBB-8647-5DC5E65B0B2A}"/>
              </a:ext>
            </a:extLst>
          </p:cNvPr>
          <p:cNvSpPr txBox="1"/>
          <p:nvPr/>
        </p:nvSpPr>
        <p:spPr>
          <a:xfrm>
            <a:off x="1746707" y="3908360"/>
            <a:ext cx="1739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EDA</a:t>
            </a: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탐색적 데이터 분석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시각화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2EBB35-19EA-4D3D-A4BE-C8FFDEF7812D}"/>
              </a:ext>
            </a:extLst>
          </p:cNvPr>
          <p:cNvSpPr txBox="1"/>
          <p:nvPr/>
        </p:nvSpPr>
        <p:spPr>
          <a:xfrm>
            <a:off x="4189635" y="3908360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5E95BC-DF0F-4986-98E9-F516709A5851}"/>
              </a:ext>
            </a:extLst>
          </p:cNvPr>
          <p:cNvSpPr txBox="1"/>
          <p:nvPr/>
        </p:nvSpPr>
        <p:spPr>
          <a:xfrm>
            <a:off x="6333764" y="3908360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05BB41-D977-4F1A-BD22-C5E8B0E68EB7}"/>
              </a:ext>
            </a:extLst>
          </p:cNvPr>
          <p:cNvSpPr txBox="1"/>
          <p:nvPr/>
        </p:nvSpPr>
        <p:spPr>
          <a:xfrm>
            <a:off x="663389" y="168459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목차</a:t>
            </a: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3DB479F5-9ADB-45F2-B00F-CA1378CA91A9}"/>
              </a:ext>
            </a:extLst>
          </p:cNvPr>
          <p:cNvSpPr/>
          <p:nvPr/>
        </p:nvSpPr>
        <p:spPr>
          <a:xfrm>
            <a:off x="663389" y="3334804"/>
            <a:ext cx="10904834" cy="305687"/>
          </a:xfrm>
          <a:prstGeom prst="chevron">
            <a:avLst/>
          </a:prstGeom>
          <a:solidFill>
            <a:srgbClr val="003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71EE26-86C2-8D45-AE33-B151BFC5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AE0C21-8DD5-4D43-A79E-623A367D25AC}"/>
              </a:ext>
            </a:extLst>
          </p:cNvPr>
          <p:cNvGrpSpPr/>
          <p:nvPr/>
        </p:nvGrpSpPr>
        <p:grpSpPr>
          <a:xfrm>
            <a:off x="8107219" y="3894913"/>
            <a:ext cx="415498" cy="365449"/>
            <a:chOff x="1960151" y="1335742"/>
            <a:chExt cx="415498" cy="36544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5B0B69C-09F4-5B43-A531-98096D4F30DC}"/>
                </a:ext>
              </a:extLst>
            </p:cNvPr>
            <p:cNvSpPr/>
            <p:nvPr/>
          </p:nvSpPr>
          <p:spPr>
            <a:xfrm>
              <a:off x="1990165" y="1335742"/>
              <a:ext cx="340659" cy="340659"/>
            </a:xfrm>
            <a:prstGeom prst="ellipse">
              <a:avLst/>
            </a:prstGeom>
            <a:solidFill>
              <a:srgbClr val="054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97B86C-F406-EA41-A344-A93C39D450E1}"/>
                </a:ext>
              </a:extLst>
            </p:cNvPr>
            <p:cNvSpPr txBox="1"/>
            <p:nvPr/>
          </p:nvSpPr>
          <p:spPr>
            <a:xfrm>
              <a:off x="1960151" y="1362637"/>
              <a:ext cx="415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08</a:t>
              </a:r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E8E4AA2-F6BA-F142-BDA8-7408419D934B}"/>
              </a:ext>
            </a:extLst>
          </p:cNvPr>
          <p:cNvSpPr txBox="1"/>
          <p:nvPr/>
        </p:nvSpPr>
        <p:spPr>
          <a:xfrm>
            <a:off x="8552732" y="390836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아이디어 제안</a:t>
            </a:r>
          </a:p>
        </p:txBody>
      </p:sp>
    </p:spTree>
    <p:extLst>
      <p:ext uri="{BB962C8B-B14F-4D97-AF65-F5344CB8AC3E}">
        <p14:creationId xmlns:p14="http://schemas.microsoft.com/office/powerpoint/2010/main" val="263562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1336" y="6454149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20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지연 원인에 따른 기상 변수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14C549FC-F38B-9E4D-A496-929565E4B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27" y="1815739"/>
            <a:ext cx="5008673" cy="3208087"/>
          </a:xfrm>
          <a:prstGeom prst="rect">
            <a:avLst/>
          </a:prstGeom>
        </p:spPr>
      </p:pic>
      <p:pic>
        <p:nvPicPr>
          <p:cNvPr id="30" name="그림 2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1201C26-86F5-CF4C-B669-818B6330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50" y="1939768"/>
            <a:ext cx="4785409" cy="40071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9469955-DDFA-3D40-9C5B-F2F0A376203D}"/>
              </a:ext>
            </a:extLst>
          </p:cNvPr>
          <p:cNvSpPr txBox="1"/>
          <p:nvPr/>
        </p:nvSpPr>
        <p:spPr>
          <a:xfrm>
            <a:off x="10135075" y="5966669"/>
            <a:ext cx="128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0 : </a:t>
            </a:r>
            <a:r>
              <a:rPr kumimoji="1" lang="ko-Kore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kumimoji="1" lang="en-US" altLang="ko-Kore-KR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kumimoji="1" lang="en-US" altLang="ko-Kore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1 : </a:t>
            </a:r>
            <a:r>
              <a:rPr kumimoji="1"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 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7E7AF-0D51-CA41-B0F8-C6F7AAC30DEC}"/>
              </a:ext>
            </a:extLst>
          </p:cNvPr>
          <p:cNvSpPr txBox="1"/>
          <p:nvPr/>
        </p:nvSpPr>
        <p:spPr>
          <a:xfrm>
            <a:off x="4459494" y="5128514"/>
            <a:ext cx="951483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5CD7DE-ED45-6C4A-AF3C-6CA61E44A6F5}"/>
              </a:ext>
            </a:extLst>
          </p:cNvPr>
          <p:cNvSpPr txBox="1"/>
          <p:nvPr/>
        </p:nvSpPr>
        <p:spPr>
          <a:xfrm>
            <a:off x="4459494" y="5535462"/>
            <a:ext cx="951482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5FB007-8E94-6143-AE07-7D561DA8C26A}"/>
              </a:ext>
            </a:extLst>
          </p:cNvPr>
          <p:cNvSpPr txBox="1"/>
          <p:nvPr/>
        </p:nvSpPr>
        <p:spPr>
          <a:xfrm>
            <a:off x="1122986" y="5033435"/>
            <a:ext cx="360835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원인을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     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하기 위한 주요 변수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628C29-32B2-C74C-8D75-9C8182E2FBF3}"/>
              </a:ext>
            </a:extLst>
          </p:cNvPr>
          <p:cNvSpPr txBox="1"/>
          <p:nvPr/>
        </p:nvSpPr>
        <p:spPr>
          <a:xfrm>
            <a:off x="4459493" y="5932476"/>
            <a:ext cx="951483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0C8604-C35E-E942-A57D-2E95FC3605DB}"/>
              </a:ext>
            </a:extLst>
          </p:cNvPr>
          <p:cNvSpPr/>
          <p:nvPr/>
        </p:nvSpPr>
        <p:spPr>
          <a:xfrm>
            <a:off x="1676839" y="5487522"/>
            <a:ext cx="904313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[0.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ore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86B45-5A5A-B946-B5E2-C70E549B3C2C}"/>
              </a:ext>
            </a:extLst>
          </p:cNvPr>
          <p:cNvSpPr/>
          <p:nvPr/>
        </p:nvSpPr>
        <p:spPr>
          <a:xfrm>
            <a:off x="2678252" y="5487522"/>
            <a:ext cx="904313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[1.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ore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95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699D10E-8110-B449-A38F-4F5630950293}"/>
              </a:ext>
            </a:extLst>
          </p:cNvPr>
          <p:cNvSpPr/>
          <p:nvPr/>
        </p:nvSpPr>
        <p:spPr>
          <a:xfrm>
            <a:off x="5477022" y="5253604"/>
            <a:ext cx="2260210" cy="204662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C3335B4-56CC-2B41-9B5F-4BDCA0BB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1174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21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689845" y="1085327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변수 상관 관계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0C7724-A9E0-9B41-9D84-DB459A2BC721}"/>
              </a:ext>
            </a:extLst>
          </p:cNvPr>
          <p:cNvSpPr/>
          <p:nvPr/>
        </p:nvSpPr>
        <p:spPr>
          <a:xfrm>
            <a:off x="689845" y="1648953"/>
            <a:ext cx="10930070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FE9536-F1B7-B04F-9330-DFBF6005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7" y="2488640"/>
            <a:ext cx="3252370" cy="20088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18EE7E-42C3-8D4E-8D5B-92D09E045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8" y="2412658"/>
            <a:ext cx="3636447" cy="20088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3933796-C1C6-D04C-A921-0690080E3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47" y="2424592"/>
            <a:ext cx="3877438" cy="20088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1189DB-6ABC-A745-B2D6-DB494419EC39}"/>
              </a:ext>
            </a:extLst>
          </p:cNvPr>
          <p:cNvSpPr txBox="1"/>
          <p:nvPr/>
        </p:nvSpPr>
        <p:spPr>
          <a:xfrm>
            <a:off x="2116883" y="1947361"/>
            <a:ext cx="845217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15552-F7EF-A34F-A7CB-A6087AAECFB7}"/>
              </a:ext>
            </a:extLst>
          </p:cNvPr>
          <p:cNvSpPr txBox="1"/>
          <p:nvPr/>
        </p:nvSpPr>
        <p:spPr>
          <a:xfrm>
            <a:off x="5836321" y="1898720"/>
            <a:ext cx="845217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84603-0D28-6341-86FC-70EA2B66F91E}"/>
              </a:ext>
            </a:extLst>
          </p:cNvPr>
          <p:cNvSpPr txBox="1"/>
          <p:nvPr/>
        </p:nvSpPr>
        <p:spPr>
          <a:xfrm>
            <a:off x="9476124" y="1923727"/>
            <a:ext cx="1014082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FC48B1F-B0A1-5B46-B6DE-0B3C04BC9A31}"/>
              </a:ext>
            </a:extLst>
          </p:cNvPr>
          <p:cNvCxnSpPr>
            <a:cxnSpLocks/>
          </p:cNvCxnSpPr>
          <p:nvPr/>
        </p:nvCxnSpPr>
        <p:spPr>
          <a:xfrm flipV="1">
            <a:off x="10092892" y="4524725"/>
            <a:ext cx="1409263" cy="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685A446-61EB-284C-9693-21706496166C}"/>
              </a:ext>
            </a:extLst>
          </p:cNvPr>
          <p:cNvCxnSpPr>
            <a:cxnSpLocks/>
          </p:cNvCxnSpPr>
          <p:nvPr/>
        </p:nvCxnSpPr>
        <p:spPr>
          <a:xfrm>
            <a:off x="8320230" y="4497456"/>
            <a:ext cx="144497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1E2CBFC-8C05-4649-AF3C-DE0752212D5D}"/>
              </a:ext>
            </a:extLst>
          </p:cNvPr>
          <p:cNvCxnSpPr>
            <a:cxnSpLocks/>
          </p:cNvCxnSpPr>
          <p:nvPr/>
        </p:nvCxnSpPr>
        <p:spPr>
          <a:xfrm flipV="1">
            <a:off x="6346825" y="4519999"/>
            <a:ext cx="1446677" cy="2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D12E69CB-372C-E141-BBC0-31A5F7B80C1F}"/>
              </a:ext>
            </a:extLst>
          </p:cNvPr>
          <p:cNvCxnSpPr>
            <a:cxnSpLocks/>
          </p:cNvCxnSpPr>
          <p:nvPr/>
        </p:nvCxnSpPr>
        <p:spPr>
          <a:xfrm>
            <a:off x="4445391" y="4519999"/>
            <a:ext cx="1548622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2DE94C77-7DC9-B54B-BB8F-C51D24B33E8A}"/>
              </a:ext>
            </a:extLst>
          </p:cNvPr>
          <p:cNvCxnSpPr>
            <a:cxnSpLocks/>
          </p:cNvCxnSpPr>
          <p:nvPr/>
        </p:nvCxnSpPr>
        <p:spPr>
          <a:xfrm flipV="1">
            <a:off x="2700767" y="4519999"/>
            <a:ext cx="1283288" cy="1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3422654-324A-404A-B549-06DEF7628CC6}"/>
              </a:ext>
            </a:extLst>
          </p:cNvPr>
          <p:cNvCxnSpPr>
            <a:cxnSpLocks/>
          </p:cNvCxnSpPr>
          <p:nvPr/>
        </p:nvCxnSpPr>
        <p:spPr>
          <a:xfrm>
            <a:off x="1046703" y="4497456"/>
            <a:ext cx="1283288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08302F-30AF-5447-85EB-59EC0D8DAA9C}"/>
              </a:ext>
            </a:extLst>
          </p:cNvPr>
          <p:cNvSpPr/>
          <p:nvPr/>
        </p:nvSpPr>
        <p:spPr>
          <a:xfrm>
            <a:off x="1159690" y="4566584"/>
            <a:ext cx="992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BF651F-5F3C-B44F-A7FA-024A9E9A6D72}"/>
              </a:ext>
            </a:extLst>
          </p:cNvPr>
          <p:cNvSpPr/>
          <p:nvPr/>
        </p:nvSpPr>
        <p:spPr>
          <a:xfrm>
            <a:off x="2881450" y="4576742"/>
            <a:ext cx="895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2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222DB7-941D-A040-8C31-839C80B33189}"/>
              </a:ext>
            </a:extLst>
          </p:cNvPr>
          <p:cNvSpPr/>
          <p:nvPr/>
        </p:nvSpPr>
        <p:spPr>
          <a:xfrm>
            <a:off x="4697597" y="4584966"/>
            <a:ext cx="992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ACA526-0E4B-E444-9B8E-E57289DBF3DB}"/>
              </a:ext>
            </a:extLst>
          </p:cNvPr>
          <p:cNvSpPr/>
          <p:nvPr/>
        </p:nvSpPr>
        <p:spPr>
          <a:xfrm>
            <a:off x="6622566" y="4596225"/>
            <a:ext cx="895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2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7E99574-6BC2-824A-B3AD-70E0F4DBB51B}"/>
              </a:ext>
            </a:extLst>
          </p:cNvPr>
          <p:cNvSpPr/>
          <p:nvPr/>
        </p:nvSpPr>
        <p:spPr>
          <a:xfrm>
            <a:off x="8551912" y="4562974"/>
            <a:ext cx="992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03C81D-09FE-0E44-9C98-A0ECF38C86CC}"/>
              </a:ext>
            </a:extLst>
          </p:cNvPr>
          <p:cNvSpPr/>
          <p:nvPr/>
        </p:nvSpPr>
        <p:spPr>
          <a:xfrm>
            <a:off x="10246778" y="4562974"/>
            <a:ext cx="895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2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AFE6408-5057-044F-B214-8561207F7886}"/>
              </a:ext>
            </a:extLst>
          </p:cNvPr>
          <p:cNvSpPr/>
          <p:nvPr/>
        </p:nvSpPr>
        <p:spPr>
          <a:xfrm>
            <a:off x="2686083" y="5223900"/>
            <a:ext cx="6923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변수인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FacetGrid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시각화한 결과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외의 요인일 때와 기상요인일 때의 분포가 다르다</a:t>
            </a:r>
          </a:p>
        </p:txBody>
      </p:sp>
    </p:spTree>
    <p:extLst>
      <p:ext uri="{BB962C8B-B14F-4D97-AF65-F5344CB8AC3E}">
        <p14:creationId xmlns:p14="http://schemas.microsoft.com/office/powerpoint/2010/main" val="230681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C6534EB-483D-2948-8534-247DAAC8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1964248"/>
            <a:ext cx="2997200" cy="1041400"/>
          </a:xfrm>
          <a:prstGeom prst="rect">
            <a:avLst/>
          </a:prstGeom>
          <a:solidFill>
            <a:schemeClr val="bg1">
              <a:alpha val="49000"/>
            </a:schemeClr>
          </a:solidFill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B36FE7-C37B-EA44-8170-9BE729C64F5F}"/>
              </a:ext>
            </a:extLst>
          </p:cNvPr>
          <p:cNvSpPr/>
          <p:nvPr/>
        </p:nvSpPr>
        <p:spPr>
          <a:xfrm>
            <a:off x="1652581" y="2707596"/>
            <a:ext cx="2046451" cy="123120"/>
          </a:xfrm>
          <a:prstGeom prst="rect">
            <a:avLst/>
          </a:prstGeom>
          <a:solidFill>
            <a:schemeClr val="accent4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E8751F-1DF8-0A41-9B29-6BABF2513CC1}"/>
              </a:ext>
            </a:extLst>
          </p:cNvPr>
          <p:cNvSpPr/>
          <p:nvPr/>
        </p:nvSpPr>
        <p:spPr>
          <a:xfrm>
            <a:off x="1652582" y="2247169"/>
            <a:ext cx="2046451" cy="123120"/>
          </a:xfrm>
          <a:prstGeom prst="rect">
            <a:avLst/>
          </a:prstGeom>
          <a:solidFill>
            <a:schemeClr val="accent4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6532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예측을 위한 모델링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882623" y="1364885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Decision Tree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650F35A-B7FA-6F49-85BB-55D47CAB4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89" y="1585082"/>
            <a:ext cx="3153076" cy="16293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B53C60-18B5-5D45-8549-DD2489C8BC9E}"/>
              </a:ext>
            </a:extLst>
          </p:cNvPr>
          <p:cNvSpPr txBox="1"/>
          <p:nvPr/>
        </p:nvSpPr>
        <p:spPr>
          <a:xfrm>
            <a:off x="1273467" y="2976392"/>
            <a:ext cx="2808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Depth = 8 </a:t>
            </a:r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때 최적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3A8093-B24E-7B4E-BC43-647ABB1824E8}"/>
              </a:ext>
            </a:extLst>
          </p:cNvPr>
          <p:cNvSpPr txBox="1"/>
          <p:nvPr/>
        </p:nvSpPr>
        <p:spPr>
          <a:xfrm>
            <a:off x="957318" y="4242812"/>
            <a:ext cx="2949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 Regression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B63CE8C-CA66-6C4E-9C80-18E9D0657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094"/>
          <a:stretch/>
        </p:blipFill>
        <p:spPr>
          <a:xfrm>
            <a:off x="1209513" y="4980582"/>
            <a:ext cx="6311900" cy="126451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1F54B53-8FFD-C044-A61B-FEE8EA9381DC}"/>
              </a:ext>
            </a:extLst>
          </p:cNvPr>
          <p:cNvSpPr/>
          <p:nvPr/>
        </p:nvSpPr>
        <p:spPr>
          <a:xfrm>
            <a:off x="1209513" y="5789249"/>
            <a:ext cx="6176141" cy="14425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03587-070D-4477-965D-ABD830C0D05F}"/>
              </a:ext>
            </a:extLst>
          </p:cNvPr>
          <p:cNvSpPr txBox="1"/>
          <p:nvPr/>
        </p:nvSpPr>
        <p:spPr>
          <a:xfrm>
            <a:off x="6179461" y="1691046"/>
            <a:ext cx="1592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Depth = 3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2D33F4-ED7F-484B-9F94-606E7841096E}"/>
              </a:ext>
            </a:extLst>
          </p:cNvPr>
          <p:cNvSpPr/>
          <p:nvPr/>
        </p:nvSpPr>
        <p:spPr>
          <a:xfrm>
            <a:off x="8293191" y="1367153"/>
            <a:ext cx="2489887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회귀 가능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50F3A66-6A92-403A-8586-09FCE655D999}"/>
              </a:ext>
            </a:extLst>
          </p:cNvPr>
          <p:cNvSpPr/>
          <p:nvPr/>
        </p:nvSpPr>
        <p:spPr>
          <a:xfrm>
            <a:off x="8293190" y="2399946"/>
            <a:ext cx="2489887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빠른 시각화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A419A9-F0FD-4F58-B040-5AFB3D49309E}"/>
              </a:ext>
            </a:extLst>
          </p:cNvPr>
          <p:cNvSpPr/>
          <p:nvPr/>
        </p:nvSpPr>
        <p:spPr>
          <a:xfrm>
            <a:off x="8293189" y="2935637"/>
            <a:ext cx="2489887" cy="393273"/>
          </a:xfrm>
          <a:prstGeom prst="roundRect">
            <a:avLst/>
          </a:prstGeom>
          <a:solidFill>
            <a:srgbClr val="D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높은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과적합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확률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A013C2-8454-4C28-B297-2B2AA9500129}"/>
              </a:ext>
            </a:extLst>
          </p:cNvPr>
          <p:cNvSpPr/>
          <p:nvPr/>
        </p:nvSpPr>
        <p:spPr>
          <a:xfrm>
            <a:off x="8293191" y="1887852"/>
            <a:ext cx="2489887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 유형에 무관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96B4F5-75E3-4A7D-A30A-E4B73CA906C0}"/>
              </a:ext>
            </a:extLst>
          </p:cNvPr>
          <p:cNvSpPr/>
          <p:nvPr/>
        </p:nvSpPr>
        <p:spPr>
          <a:xfrm>
            <a:off x="8293191" y="4280632"/>
            <a:ext cx="2489885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계산 비용 적음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0519F30-0C5D-4CFE-BCB3-17A93AB9DFBF}"/>
              </a:ext>
            </a:extLst>
          </p:cNvPr>
          <p:cNvSpPr/>
          <p:nvPr/>
        </p:nvSpPr>
        <p:spPr>
          <a:xfrm>
            <a:off x="8293190" y="5313425"/>
            <a:ext cx="2489885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결과 해석 쉬움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B56CD68-6BF0-4DEF-AF29-66B4FBDE0157}"/>
              </a:ext>
            </a:extLst>
          </p:cNvPr>
          <p:cNvSpPr/>
          <p:nvPr/>
        </p:nvSpPr>
        <p:spPr>
          <a:xfrm>
            <a:off x="8293189" y="5849116"/>
            <a:ext cx="2489885" cy="393273"/>
          </a:xfrm>
          <a:prstGeom prst="round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선형 관계 가정 필요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88484B-AA9D-44CF-9C6A-9433E246E703}"/>
              </a:ext>
            </a:extLst>
          </p:cNvPr>
          <p:cNvSpPr/>
          <p:nvPr/>
        </p:nvSpPr>
        <p:spPr>
          <a:xfrm>
            <a:off x="8293191" y="4801331"/>
            <a:ext cx="2489885" cy="39327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신뢰도 평가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AD762-FEBA-4D0A-BCBE-E1452FAA5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4" t="47466" b="29876"/>
          <a:stretch/>
        </p:blipFill>
        <p:spPr>
          <a:xfrm>
            <a:off x="2863909" y="4843558"/>
            <a:ext cx="4734005" cy="84172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E4ECC4A8-5FFF-4C53-A66A-D5E2DA9D4370}"/>
              </a:ext>
            </a:extLst>
          </p:cNvPr>
          <p:cNvSpPr/>
          <p:nvPr/>
        </p:nvSpPr>
        <p:spPr>
          <a:xfrm>
            <a:off x="4855943" y="5207981"/>
            <a:ext cx="566146" cy="308855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D8DFDA9-02C2-4AC0-A83F-E3835FD0516E}"/>
              </a:ext>
            </a:extLst>
          </p:cNvPr>
          <p:cNvSpPr/>
          <p:nvPr/>
        </p:nvSpPr>
        <p:spPr>
          <a:xfrm>
            <a:off x="3010706" y="5225911"/>
            <a:ext cx="644713" cy="287969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5BC3BF-47D8-E446-A0F4-0909BF887B5A}"/>
              </a:ext>
            </a:extLst>
          </p:cNvPr>
          <p:cNvSpPr/>
          <p:nvPr/>
        </p:nvSpPr>
        <p:spPr>
          <a:xfrm>
            <a:off x="498293" y="1231030"/>
            <a:ext cx="10736389" cy="22109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D5CC97-DF37-7F4B-AF81-9FFAE648C196}"/>
              </a:ext>
            </a:extLst>
          </p:cNvPr>
          <p:cNvSpPr/>
          <p:nvPr/>
        </p:nvSpPr>
        <p:spPr>
          <a:xfrm>
            <a:off x="498293" y="4185365"/>
            <a:ext cx="10736389" cy="22109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BFF62F-269F-A349-9B99-CC9B3A74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47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6609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예측을 위한 모델링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5C0E14-F36B-0F4D-A0F4-542ACD6EB7F7}"/>
              </a:ext>
            </a:extLst>
          </p:cNvPr>
          <p:cNvSpPr txBox="1"/>
          <p:nvPr/>
        </p:nvSpPr>
        <p:spPr>
          <a:xfrm>
            <a:off x="761563" y="1366629"/>
            <a:ext cx="177484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XGBoost</a:t>
            </a:r>
            <a:endParaRPr lang="en-US" altLang="ko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F6379A-C98F-4AC8-80B0-A062B94FA71C}"/>
              </a:ext>
            </a:extLst>
          </p:cNvPr>
          <p:cNvSpPr/>
          <p:nvPr/>
        </p:nvSpPr>
        <p:spPr>
          <a:xfrm>
            <a:off x="7577312" y="1474790"/>
            <a:ext cx="2628679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Default Value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EE886E-2CAB-4765-9036-DE040EF6CAC0}"/>
              </a:ext>
            </a:extLst>
          </p:cNvPr>
          <p:cNvSpPr/>
          <p:nvPr/>
        </p:nvSpPr>
        <p:spPr>
          <a:xfrm>
            <a:off x="7577312" y="4027239"/>
            <a:ext cx="2628679" cy="44071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GridSearchCV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52FE12-E6F1-4F0B-9D15-D8A087D3EC9D}"/>
              </a:ext>
            </a:extLst>
          </p:cNvPr>
          <p:cNvSpPr/>
          <p:nvPr/>
        </p:nvSpPr>
        <p:spPr>
          <a:xfrm>
            <a:off x="577941" y="1973426"/>
            <a:ext cx="47480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앙상블 모델 중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Boosting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한 종류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Boosting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약한 분류기를 세트로 묶어서 정확도를 예측하는 기법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XGBoost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Gradient Boosting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알고리즘의     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과적합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단점을 보완해주기 위해 사용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6377371-A422-4A05-8F55-F79F584FA27D}"/>
              </a:ext>
            </a:extLst>
          </p:cNvPr>
          <p:cNvSpPr/>
          <p:nvPr/>
        </p:nvSpPr>
        <p:spPr>
          <a:xfrm>
            <a:off x="1105830" y="4332613"/>
            <a:ext cx="1760358" cy="5303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강한 내구성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55F27AE0-694E-440C-8B5C-01D319B12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23254"/>
              </p:ext>
            </p:extLst>
          </p:nvPr>
        </p:nvGraphicFramePr>
        <p:xfrm>
          <a:off x="6316135" y="2017325"/>
          <a:ext cx="2489887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6431">
                  <a:extLst>
                    <a:ext uri="{9D8B030D-6E8A-4147-A177-3AD203B41FA5}">
                      <a16:colId xmlns:a16="http://schemas.microsoft.com/office/drawing/2014/main" val="2497584700"/>
                    </a:ext>
                  </a:extLst>
                </a:gridCol>
                <a:gridCol w="911728">
                  <a:extLst>
                    <a:ext uri="{9D8B030D-6E8A-4147-A177-3AD203B41FA5}">
                      <a16:colId xmlns:a16="http://schemas.microsoft.com/office/drawing/2014/main" val="785196552"/>
                    </a:ext>
                  </a:extLst>
                </a:gridCol>
                <a:gridCol w="911728">
                  <a:extLst>
                    <a:ext uri="{9D8B030D-6E8A-4147-A177-3AD203B41FA5}">
                      <a16:colId xmlns:a16="http://schemas.microsoft.com/office/drawing/2014/main" val="3180045539"/>
                    </a:ext>
                  </a:extLst>
                </a:gridCol>
              </a:tblGrid>
              <a:tr h="2950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1095245"/>
                  </a:ext>
                </a:extLst>
              </a:tr>
              <a:tr h="29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2997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436187"/>
                  </a:ext>
                </a:extLst>
              </a:tr>
              <a:tr h="2950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153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0350917"/>
                  </a:ext>
                </a:extLst>
              </a:tr>
            </a:tbl>
          </a:graphicData>
        </a:graphic>
      </p:graphicFrame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60B916-4DED-46B2-B1C6-95AFE1183279}"/>
              </a:ext>
            </a:extLst>
          </p:cNvPr>
          <p:cNvSpPr/>
          <p:nvPr/>
        </p:nvSpPr>
        <p:spPr>
          <a:xfrm>
            <a:off x="8943554" y="2033398"/>
            <a:ext cx="2489887" cy="393273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정확도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0.949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D774AE5-FB66-47F6-8D04-0561549DC092}"/>
              </a:ext>
            </a:extLst>
          </p:cNvPr>
          <p:cNvSpPr/>
          <p:nvPr/>
        </p:nvSpPr>
        <p:spPr>
          <a:xfrm>
            <a:off x="8943554" y="2516903"/>
            <a:ext cx="2489887" cy="393273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정밀도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0.873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81BDEC7-A47A-405B-97C4-F7BD117481F4}"/>
              </a:ext>
            </a:extLst>
          </p:cNvPr>
          <p:cNvSpPr/>
          <p:nvPr/>
        </p:nvSpPr>
        <p:spPr>
          <a:xfrm>
            <a:off x="8943554" y="3011777"/>
            <a:ext cx="2489887" cy="393273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재현율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0.368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2839DC-4AFD-4CF3-ACEE-393E78FAF396}"/>
              </a:ext>
            </a:extLst>
          </p:cNvPr>
          <p:cNvSpPr/>
          <p:nvPr/>
        </p:nvSpPr>
        <p:spPr>
          <a:xfrm>
            <a:off x="6316135" y="3011777"/>
            <a:ext cx="2489887" cy="393273"/>
          </a:xfrm>
          <a:prstGeom prst="round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F1 : 0.517 / AUC : 0.682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36" name="표 25">
            <a:extLst>
              <a:ext uri="{FF2B5EF4-FFF2-40B4-BE49-F238E27FC236}">
                <a16:creationId xmlns:a16="http://schemas.microsoft.com/office/drawing/2014/main" id="{BEF078FE-0A76-4CD6-BEA3-844E0C90B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237287"/>
              </p:ext>
            </p:extLst>
          </p:nvPr>
        </p:nvGraphicFramePr>
        <p:xfrm>
          <a:off x="6311057" y="4670774"/>
          <a:ext cx="2489887" cy="91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6431">
                  <a:extLst>
                    <a:ext uri="{9D8B030D-6E8A-4147-A177-3AD203B41FA5}">
                      <a16:colId xmlns:a16="http://schemas.microsoft.com/office/drawing/2014/main" val="2497584700"/>
                    </a:ext>
                  </a:extLst>
                </a:gridCol>
                <a:gridCol w="911728">
                  <a:extLst>
                    <a:ext uri="{9D8B030D-6E8A-4147-A177-3AD203B41FA5}">
                      <a16:colId xmlns:a16="http://schemas.microsoft.com/office/drawing/2014/main" val="785196552"/>
                    </a:ext>
                  </a:extLst>
                </a:gridCol>
                <a:gridCol w="911728">
                  <a:extLst>
                    <a:ext uri="{9D8B030D-6E8A-4147-A177-3AD203B41FA5}">
                      <a16:colId xmlns:a16="http://schemas.microsoft.com/office/drawing/2014/main" val="3180045539"/>
                    </a:ext>
                  </a:extLst>
                </a:gridCol>
              </a:tblGrid>
              <a:tr h="2950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095245"/>
                  </a:ext>
                </a:extLst>
              </a:tr>
              <a:tr h="295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2995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436187"/>
                  </a:ext>
                </a:extLst>
              </a:tr>
              <a:tr h="2950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150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92</a:t>
                      </a:r>
                      <a:endParaRPr lang="ko-KR" altLang="en-US" sz="14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50917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45B83DF-F98A-46B8-84EB-73D7552064F3}"/>
              </a:ext>
            </a:extLst>
          </p:cNvPr>
          <p:cNvSpPr/>
          <p:nvPr/>
        </p:nvSpPr>
        <p:spPr>
          <a:xfrm>
            <a:off x="8938476" y="4686847"/>
            <a:ext cx="2489887" cy="393273"/>
          </a:xfrm>
          <a:prstGeom prst="round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정확도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0.949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FEC49AA-6E5E-4A68-B068-37D443BAB9D3}"/>
              </a:ext>
            </a:extLst>
          </p:cNvPr>
          <p:cNvSpPr/>
          <p:nvPr/>
        </p:nvSpPr>
        <p:spPr>
          <a:xfrm>
            <a:off x="8938476" y="5170352"/>
            <a:ext cx="2489887" cy="393273"/>
          </a:xfrm>
          <a:prstGeom prst="round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정밀도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0.860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01029B9-B8E3-41C6-A0BD-4D0EEF74F1E3}"/>
              </a:ext>
            </a:extLst>
          </p:cNvPr>
          <p:cNvSpPr/>
          <p:nvPr/>
        </p:nvSpPr>
        <p:spPr>
          <a:xfrm>
            <a:off x="8938476" y="5665226"/>
            <a:ext cx="2489887" cy="393273"/>
          </a:xfrm>
          <a:prstGeom prst="round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재현율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0.380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BF6179B-6B6B-42EE-8566-56D3A2A26994}"/>
              </a:ext>
            </a:extLst>
          </p:cNvPr>
          <p:cNvSpPr/>
          <p:nvPr/>
        </p:nvSpPr>
        <p:spPr>
          <a:xfrm>
            <a:off x="6311057" y="5665226"/>
            <a:ext cx="2489887" cy="393273"/>
          </a:xfrm>
          <a:prstGeom prst="round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F1 : 0.527 / AUC : 0.688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4EA2784-3352-4CE2-9F4A-96F810ECD0B3}"/>
              </a:ext>
            </a:extLst>
          </p:cNvPr>
          <p:cNvSpPr/>
          <p:nvPr/>
        </p:nvSpPr>
        <p:spPr>
          <a:xfrm>
            <a:off x="1105829" y="5023507"/>
            <a:ext cx="1760359" cy="5303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빠른 수행시간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123B89A-019D-4353-B072-3FE8360CBC7E}"/>
              </a:ext>
            </a:extLst>
          </p:cNvPr>
          <p:cNvSpPr/>
          <p:nvPr/>
        </p:nvSpPr>
        <p:spPr>
          <a:xfrm>
            <a:off x="3012244" y="4332613"/>
            <a:ext cx="1760358" cy="5303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자체 교차검증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5C879B0-6927-41A8-843E-4069F2E6DED9}"/>
              </a:ext>
            </a:extLst>
          </p:cNvPr>
          <p:cNvSpPr/>
          <p:nvPr/>
        </p:nvSpPr>
        <p:spPr>
          <a:xfrm>
            <a:off x="3012243" y="5023507"/>
            <a:ext cx="1760359" cy="5303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결손값</a:t>
            </a: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자체처리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E4442E-21E6-DA44-8521-99D802F0A7DF}"/>
              </a:ext>
            </a:extLst>
          </p:cNvPr>
          <p:cNvSpPr/>
          <p:nvPr/>
        </p:nvSpPr>
        <p:spPr>
          <a:xfrm>
            <a:off x="498293" y="1231030"/>
            <a:ext cx="4827697" cy="47955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687936-3BDB-2949-A226-5595721CEDAE}"/>
              </a:ext>
            </a:extLst>
          </p:cNvPr>
          <p:cNvGrpSpPr/>
          <p:nvPr/>
        </p:nvGrpSpPr>
        <p:grpSpPr>
          <a:xfrm rot="16200000">
            <a:off x="5599862" y="3164665"/>
            <a:ext cx="437322" cy="528670"/>
            <a:chOff x="5599862" y="3498569"/>
            <a:chExt cx="437322" cy="528670"/>
          </a:xfrm>
        </p:grpSpPr>
        <p:sp>
          <p:nvSpPr>
            <p:cNvPr id="26" name="갈매기형 수장[C] 25">
              <a:extLst>
                <a:ext uri="{FF2B5EF4-FFF2-40B4-BE49-F238E27FC236}">
                  <a16:creationId xmlns:a16="http://schemas.microsoft.com/office/drawing/2014/main" id="{CA806956-0B36-F640-B76B-573F47B36050}"/>
                </a:ext>
              </a:extLst>
            </p:cNvPr>
            <p:cNvSpPr/>
            <p:nvPr/>
          </p:nvSpPr>
          <p:spPr>
            <a:xfrm rot="5400000">
              <a:off x="5669845" y="3428586"/>
              <a:ext cx="297356" cy="437322"/>
            </a:xfrm>
            <a:prstGeom prst="chevron">
              <a:avLst/>
            </a:prstGeom>
            <a:solidFill>
              <a:schemeClr val="accent5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갈매기형 수장[C] 26">
              <a:extLst>
                <a:ext uri="{FF2B5EF4-FFF2-40B4-BE49-F238E27FC236}">
                  <a16:creationId xmlns:a16="http://schemas.microsoft.com/office/drawing/2014/main" id="{08208124-3952-4A42-BBF4-703DB2D70923}"/>
                </a:ext>
              </a:extLst>
            </p:cNvPr>
            <p:cNvSpPr/>
            <p:nvPr/>
          </p:nvSpPr>
          <p:spPr>
            <a:xfrm rot="5400000">
              <a:off x="5669845" y="3659900"/>
              <a:ext cx="297356" cy="437322"/>
            </a:xfrm>
            <a:prstGeom prst="chevron">
              <a:avLst/>
            </a:prstGeom>
            <a:solidFill>
              <a:schemeClr val="accent5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A360C3-6A59-DA46-A931-34D748D7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23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03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처리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F3C547-68F3-6644-85D9-BD29C976F62C}"/>
              </a:ext>
            </a:extLst>
          </p:cNvPr>
          <p:cNvSpPr/>
          <p:nvPr/>
        </p:nvSpPr>
        <p:spPr>
          <a:xfrm>
            <a:off x="4498942" y="1553056"/>
            <a:ext cx="1912294" cy="257356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E065B4-D4B7-F442-81E5-C7C793CFB84E}"/>
              </a:ext>
            </a:extLst>
          </p:cNvPr>
          <p:cNvSpPr/>
          <p:nvPr/>
        </p:nvSpPr>
        <p:spPr>
          <a:xfrm>
            <a:off x="2559298" y="3184210"/>
            <a:ext cx="861964" cy="26205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5186D5-1423-7F48-9D00-732FBA271867}"/>
              </a:ext>
            </a:extLst>
          </p:cNvPr>
          <p:cNvSpPr/>
          <p:nvPr/>
        </p:nvSpPr>
        <p:spPr>
          <a:xfrm>
            <a:off x="3988447" y="2821035"/>
            <a:ext cx="861964" cy="26205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216A26-CE8F-9347-B7B2-91485BB22EAF}"/>
              </a:ext>
            </a:extLst>
          </p:cNvPr>
          <p:cNvSpPr/>
          <p:nvPr/>
        </p:nvSpPr>
        <p:spPr>
          <a:xfrm>
            <a:off x="5499767" y="1132855"/>
            <a:ext cx="1060174" cy="257356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1DEF0E-67F7-DA45-BACC-0992F5D32933}"/>
              </a:ext>
            </a:extLst>
          </p:cNvPr>
          <p:cNvSpPr txBox="1"/>
          <p:nvPr/>
        </p:nvSpPr>
        <p:spPr>
          <a:xfrm>
            <a:off x="2145822" y="2654774"/>
            <a:ext cx="368525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출 입국장 여객 쏠림 현상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목적에 따른 흐름 구분을 통한   효율적인 개선 필요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442C8-6DA2-F54E-AF3E-5B3F0BB7900F}"/>
              </a:ext>
            </a:extLst>
          </p:cNvPr>
          <p:cNvSpPr txBox="1"/>
          <p:nvPr/>
        </p:nvSpPr>
        <p:spPr>
          <a:xfrm>
            <a:off x="3421262" y="997551"/>
            <a:ext cx="541433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여객 터미널의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 인구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특성 파악 우선적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효율적인 지하철 하차의 시스템을 개별적으로 설계 필요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7E5EA2C2-558C-F345-9B1B-DA01E954EFDF}"/>
              </a:ext>
            </a:extLst>
          </p:cNvPr>
          <p:cNvSpPr/>
          <p:nvPr/>
        </p:nvSpPr>
        <p:spPr>
          <a:xfrm>
            <a:off x="2011514" y="2406134"/>
            <a:ext cx="3953866" cy="1692106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DFE0F8-5BFB-2445-BAB4-AEA273A3ECCD}"/>
              </a:ext>
            </a:extLst>
          </p:cNvPr>
          <p:cNvSpPr txBox="1"/>
          <p:nvPr/>
        </p:nvSpPr>
        <p:spPr>
          <a:xfrm>
            <a:off x="6411236" y="2860408"/>
            <a:ext cx="368525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하차 인원들의 대부분이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승객에 포함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1BAC8168-3BA3-314F-ADBD-BEBF9E312909}"/>
              </a:ext>
            </a:extLst>
          </p:cNvPr>
          <p:cNvSpPr/>
          <p:nvPr/>
        </p:nvSpPr>
        <p:spPr>
          <a:xfrm>
            <a:off x="6300707" y="2406134"/>
            <a:ext cx="3953866" cy="1692106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갈매기형 수장[C] 50">
            <a:extLst>
              <a:ext uri="{FF2B5EF4-FFF2-40B4-BE49-F238E27FC236}">
                <a16:creationId xmlns:a16="http://schemas.microsoft.com/office/drawing/2014/main" id="{F072826D-F852-844D-BC6D-621B3DE2BF8D}"/>
              </a:ext>
            </a:extLst>
          </p:cNvPr>
          <p:cNvSpPr/>
          <p:nvPr/>
        </p:nvSpPr>
        <p:spPr>
          <a:xfrm rot="5400000">
            <a:off x="5979750" y="4265929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갈매기형 수장[C] 51">
            <a:extLst>
              <a:ext uri="{FF2B5EF4-FFF2-40B4-BE49-F238E27FC236}">
                <a16:creationId xmlns:a16="http://schemas.microsoft.com/office/drawing/2014/main" id="{80915570-06D7-DF4F-9F1C-18F444CD4E61}"/>
              </a:ext>
            </a:extLst>
          </p:cNvPr>
          <p:cNvSpPr/>
          <p:nvPr/>
        </p:nvSpPr>
        <p:spPr>
          <a:xfrm rot="5400000">
            <a:off x="5979750" y="4497243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E9EE50-1FBB-9943-A1CA-28751498D09B}"/>
              </a:ext>
            </a:extLst>
          </p:cNvPr>
          <p:cNvSpPr txBox="1"/>
          <p:nvPr/>
        </p:nvSpPr>
        <p:spPr>
          <a:xfrm>
            <a:off x="4559956" y="4923456"/>
            <a:ext cx="309718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  <a:r>
              <a:rPr kumimoji="1"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미연 방지</a:t>
            </a:r>
            <a:endParaRPr kumimoji="1" lang="ko-Kore-KR" altLang="en-US" sz="20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FB7EDD-702E-3C40-894E-7300048FF541}"/>
              </a:ext>
            </a:extLst>
          </p:cNvPr>
          <p:cNvSpPr txBox="1"/>
          <p:nvPr/>
        </p:nvSpPr>
        <p:spPr>
          <a:xfrm>
            <a:off x="4559956" y="6028794"/>
            <a:ext cx="309718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 가스 감축</a:t>
            </a:r>
            <a:endParaRPr kumimoji="1" lang="ko-Kore-KR" altLang="en-US" sz="20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갈매기형 수장[C] 54">
            <a:extLst>
              <a:ext uri="{FF2B5EF4-FFF2-40B4-BE49-F238E27FC236}">
                <a16:creationId xmlns:a16="http://schemas.microsoft.com/office/drawing/2014/main" id="{0C6E0A6B-39BA-8A48-9EE4-B912BCFEB2C8}"/>
              </a:ext>
            </a:extLst>
          </p:cNvPr>
          <p:cNvSpPr/>
          <p:nvPr/>
        </p:nvSpPr>
        <p:spPr>
          <a:xfrm rot="5400000">
            <a:off x="5959872" y="5303052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갈매기형 수장[C] 55">
            <a:extLst>
              <a:ext uri="{FF2B5EF4-FFF2-40B4-BE49-F238E27FC236}">
                <a16:creationId xmlns:a16="http://schemas.microsoft.com/office/drawing/2014/main" id="{B2C83134-9A2F-2649-AF0B-99C50C91754A}"/>
              </a:ext>
            </a:extLst>
          </p:cNvPr>
          <p:cNvSpPr/>
          <p:nvPr/>
        </p:nvSpPr>
        <p:spPr>
          <a:xfrm rot="5400000">
            <a:off x="5959872" y="5534366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9302AB-3A73-3047-AD33-D5EA3E5F897C}"/>
              </a:ext>
            </a:extLst>
          </p:cNvPr>
          <p:cNvSpPr txBox="1"/>
          <p:nvPr/>
        </p:nvSpPr>
        <p:spPr>
          <a:xfrm>
            <a:off x="2677492" y="2206079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A3CE68-DCA8-7740-9F36-E3E98912C3DE}"/>
              </a:ext>
            </a:extLst>
          </p:cNvPr>
          <p:cNvSpPr txBox="1"/>
          <p:nvPr/>
        </p:nvSpPr>
        <p:spPr>
          <a:xfrm>
            <a:off x="7029571" y="2191367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26DFA99-411C-5D49-B78E-95436472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80" y="2393164"/>
            <a:ext cx="717826" cy="71782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E098FA5-85E6-F84A-9227-7912A6513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50" y="2406134"/>
            <a:ext cx="717826" cy="71782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74FB82D-2B0F-C845-80BF-AF313E9705E2}"/>
              </a:ext>
            </a:extLst>
          </p:cNvPr>
          <p:cNvSpPr txBox="1"/>
          <p:nvPr/>
        </p:nvSpPr>
        <p:spPr>
          <a:xfrm>
            <a:off x="2097432" y="4176813"/>
            <a:ext cx="289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kumimoji="1" lang="ko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ko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파이낸셜 뉴스 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B1A5CA4A-F424-C54B-A135-6FF8D683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95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75213B-373B-5548-A5FE-5D173AF2EEBA}"/>
              </a:ext>
            </a:extLst>
          </p:cNvPr>
          <p:cNvSpPr/>
          <p:nvPr/>
        </p:nvSpPr>
        <p:spPr>
          <a:xfrm>
            <a:off x="4284941" y="2778394"/>
            <a:ext cx="934002" cy="264816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ADC1FF-BEAC-2A43-AC55-186AD9C5B85F}"/>
              </a:ext>
            </a:extLst>
          </p:cNvPr>
          <p:cNvSpPr/>
          <p:nvPr/>
        </p:nvSpPr>
        <p:spPr>
          <a:xfrm>
            <a:off x="7610481" y="2304039"/>
            <a:ext cx="2421142" cy="32438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AF4CD2-FCED-854C-A812-3C901204C771}"/>
              </a:ext>
            </a:extLst>
          </p:cNvPr>
          <p:cNvSpPr/>
          <p:nvPr/>
        </p:nvSpPr>
        <p:spPr>
          <a:xfrm>
            <a:off x="1183413" y="2155221"/>
            <a:ext cx="903620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항공사 측에서 스케줄링 할 때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같은 악조건의 기상에 대하여 지연 판단 기준이 천차만별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56C46F-AFDD-0F43-A8CC-6B1FB1654EEB}"/>
              </a:ext>
            </a:extLst>
          </p:cNvPr>
          <p:cNvSpPr txBox="1"/>
          <p:nvPr/>
        </p:nvSpPr>
        <p:spPr>
          <a:xfrm>
            <a:off x="1183413" y="2640279"/>
            <a:ext cx="8071060" cy="4732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 단위의 데이터로 인해 세부 시간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초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대한 데이터 분석 불가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5ADD8B-DB03-0242-9FD1-FAD664EEF8C3}"/>
              </a:ext>
            </a:extLst>
          </p:cNvPr>
          <p:cNvSpPr txBox="1"/>
          <p:nvPr/>
        </p:nvSpPr>
        <p:spPr>
          <a:xfrm>
            <a:off x="1183413" y="1637777"/>
            <a:ext cx="670144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범주의 기상 값에서 기상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지연과 정상 운항이 동시 발생</a:t>
            </a:r>
            <a:endParaRPr kumimoji="1" lang="en-US" altLang="ko-Kore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3F0A0-BB54-4C49-939C-35C3BA644E05}"/>
              </a:ext>
            </a:extLst>
          </p:cNvPr>
          <p:cNvSpPr txBox="1"/>
          <p:nvPr/>
        </p:nvSpPr>
        <p:spPr>
          <a:xfrm>
            <a:off x="551139" y="1071778"/>
            <a:ext cx="1671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730CA-5A76-9C44-ADCA-4CFCCC367B69}"/>
              </a:ext>
            </a:extLst>
          </p:cNvPr>
          <p:cNvSpPr/>
          <p:nvPr/>
        </p:nvSpPr>
        <p:spPr>
          <a:xfrm>
            <a:off x="1068153" y="1625925"/>
            <a:ext cx="10055693" cy="16685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0A8A33-A825-5840-A24B-098EA509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529433"/>
            <a:ext cx="5027847" cy="25814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3918FA-FA5A-9545-8555-9388B115E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09"/>
          <a:stretch/>
        </p:blipFill>
        <p:spPr>
          <a:xfrm>
            <a:off x="1082589" y="3571658"/>
            <a:ext cx="4709325" cy="230608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1B143E4-F39F-014D-B732-1849247D59D1}"/>
              </a:ext>
            </a:extLst>
          </p:cNvPr>
          <p:cNvSpPr/>
          <p:nvPr/>
        </p:nvSpPr>
        <p:spPr>
          <a:xfrm>
            <a:off x="7382504" y="3487229"/>
            <a:ext cx="384220" cy="38047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D077B8-5913-2E40-89B2-5BFC7039000B}"/>
              </a:ext>
            </a:extLst>
          </p:cNvPr>
          <p:cNvSpPr/>
          <p:nvPr/>
        </p:nvSpPr>
        <p:spPr>
          <a:xfrm>
            <a:off x="1052955" y="4775086"/>
            <a:ext cx="384220" cy="38047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E2D29-F88E-4C4C-B966-66F9590165A1}"/>
              </a:ext>
            </a:extLst>
          </p:cNvPr>
          <p:cNvSpPr txBox="1"/>
          <p:nvPr/>
        </p:nvSpPr>
        <p:spPr>
          <a:xfrm>
            <a:off x="1052955" y="5945136"/>
            <a:ext cx="353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기상청 </a:t>
            </a:r>
            <a:r>
              <a:rPr kumimoji="1" lang="en-US" altLang="ko-KR" sz="12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ko-KR" altLang="en-US" sz="12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시간 별로 제공</a:t>
            </a:r>
            <a:endParaRPr kumimoji="1" lang="ko-Kore-KR" altLang="en-US" sz="1200" dirty="0">
              <a:solidFill>
                <a:schemeClr val="accent3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986EA-664A-9E46-A449-7C234FFC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25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41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7429F4-E7A6-E74A-B8F4-8886E1D97FF6}"/>
              </a:ext>
            </a:extLst>
          </p:cNvPr>
          <p:cNvSpPr/>
          <p:nvPr/>
        </p:nvSpPr>
        <p:spPr>
          <a:xfrm>
            <a:off x="2700591" y="2711011"/>
            <a:ext cx="886671" cy="33214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6194395-DDCB-B948-AABD-CDE131A85B6B}"/>
              </a:ext>
            </a:extLst>
          </p:cNvPr>
          <p:cNvSpPr/>
          <p:nvPr/>
        </p:nvSpPr>
        <p:spPr>
          <a:xfrm>
            <a:off x="1131908" y="2604737"/>
            <a:ext cx="877174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요인이 특정 범주에 속할 때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 확률을 판단하여 공항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항공사 측에 제공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6EE6AC-6B18-B444-A843-47AEF22384C6}"/>
              </a:ext>
            </a:extLst>
          </p:cNvPr>
          <p:cNvSpPr/>
          <p:nvPr/>
        </p:nvSpPr>
        <p:spPr>
          <a:xfrm>
            <a:off x="4364411" y="1822117"/>
            <a:ext cx="1115843" cy="317270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C184D5-A906-F44A-BE41-4EDE837C729C}"/>
              </a:ext>
            </a:extLst>
          </p:cNvPr>
          <p:cNvSpPr/>
          <p:nvPr/>
        </p:nvSpPr>
        <p:spPr>
          <a:xfrm>
            <a:off x="1131908" y="1695971"/>
            <a:ext cx="758085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</a:t>
            </a:r>
            <a:r>
              <a:rPr kumimoji="1" lang="en-US" altLang="ko-Kore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항공사 측이 기상 지연의 명확한 기준을 공통적으로 설계 필요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ABFDAF-F6E9-8344-9A54-54A24C3D818B}"/>
              </a:ext>
            </a:extLst>
          </p:cNvPr>
          <p:cNvSpPr/>
          <p:nvPr/>
        </p:nvSpPr>
        <p:spPr>
          <a:xfrm>
            <a:off x="2830729" y="2256628"/>
            <a:ext cx="1294332" cy="306268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47563D-BE2A-A145-A3DF-84BDE5290A92}"/>
              </a:ext>
            </a:extLst>
          </p:cNvPr>
          <p:cNvSpPr/>
          <p:nvPr/>
        </p:nvSpPr>
        <p:spPr>
          <a:xfrm>
            <a:off x="1131908" y="2150354"/>
            <a:ext cx="7359396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요인 별 </a:t>
            </a: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시간 단위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초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 수집 필요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결론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0371FD-9540-AC44-AE12-082F58C7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8" y="3228118"/>
            <a:ext cx="10055693" cy="356907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D79D43D-36FC-304D-9938-4FB5F9F267FB}"/>
              </a:ext>
            </a:extLst>
          </p:cNvPr>
          <p:cNvSpPr txBox="1"/>
          <p:nvPr/>
        </p:nvSpPr>
        <p:spPr>
          <a:xfrm>
            <a:off x="594947" y="1058356"/>
            <a:ext cx="1671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E6414B-313F-F04F-8279-FA356A9E8537}"/>
              </a:ext>
            </a:extLst>
          </p:cNvPr>
          <p:cNvSpPr/>
          <p:nvPr/>
        </p:nvSpPr>
        <p:spPr>
          <a:xfrm>
            <a:off x="1088098" y="1629795"/>
            <a:ext cx="10055693" cy="14953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5D1A16-839C-584A-9826-35D7E4BF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17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9CACD80E-3828-144C-B4A5-1FF5439C55D3}"/>
              </a:ext>
            </a:extLst>
          </p:cNvPr>
          <p:cNvSpPr/>
          <p:nvPr/>
        </p:nvSpPr>
        <p:spPr>
          <a:xfrm>
            <a:off x="2496723" y="2534736"/>
            <a:ext cx="1357825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43E5A9-2443-634E-AB9E-7CB3920A2338}"/>
              </a:ext>
            </a:extLst>
          </p:cNvPr>
          <p:cNvSpPr/>
          <p:nvPr/>
        </p:nvSpPr>
        <p:spPr>
          <a:xfrm>
            <a:off x="7661912" y="5150980"/>
            <a:ext cx="2241744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DE0B72-DAC7-D14E-AA71-1AC65A5DC3EE}"/>
              </a:ext>
            </a:extLst>
          </p:cNvPr>
          <p:cNvSpPr/>
          <p:nvPr/>
        </p:nvSpPr>
        <p:spPr>
          <a:xfrm>
            <a:off x="6927459" y="3485940"/>
            <a:ext cx="3516695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9F546D-19C9-7340-8AF9-92AE64302F1B}"/>
              </a:ext>
            </a:extLst>
          </p:cNvPr>
          <p:cNvSpPr txBox="1"/>
          <p:nvPr/>
        </p:nvSpPr>
        <p:spPr>
          <a:xfrm>
            <a:off x="6373851" y="4577889"/>
            <a:ext cx="480475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승객으로 인한 항공기 지연을 감소시켜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온실가스 배출을 감축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아이디어 제안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배경</a:t>
            </a: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18CE4D8E-DC56-7A4F-8DDC-2580CFFDBC5D}"/>
              </a:ext>
            </a:extLst>
          </p:cNvPr>
          <p:cNvSpPr/>
          <p:nvPr/>
        </p:nvSpPr>
        <p:spPr>
          <a:xfrm>
            <a:off x="629808" y="1532150"/>
            <a:ext cx="4817084" cy="4201600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갈매기형 수장[C] 50">
            <a:extLst>
              <a:ext uri="{FF2B5EF4-FFF2-40B4-BE49-F238E27FC236}">
                <a16:creationId xmlns:a16="http://schemas.microsoft.com/office/drawing/2014/main" id="{3534F5D4-DA69-E94C-9E0E-571943C67C37}"/>
              </a:ext>
            </a:extLst>
          </p:cNvPr>
          <p:cNvSpPr/>
          <p:nvPr/>
        </p:nvSpPr>
        <p:spPr>
          <a:xfrm rot="5400000">
            <a:off x="8522877" y="3020181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갈매기형 수장[C] 51">
            <a:extLst>
              <a:ext uri="{FF2B5EF4-FFF2-40B4-BE49-F238E27FC236}">
                <a16:creationId xmlns:a16="http://schemas.microsoft.com/office/drawing/2014/main" id="{47984249-2471-F24C-A24D-AF3D8433B51A}"/>
              </a:ext>
            </a:extLst>
          </p:cNvPr>
          <p:cNvSpPr/>
          <p:nvPr/>
        </p:nvSpPr>
        <p:spPr>
          <a:xfrm rot="5400000">
            <a:off x="8522877" y="2755311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AA5057-3DE2-FF4B-891C-1B5BEC47C58A}"/>
              </a:ext>
            </a:extLst>
          </p:cNvPr>
          <p:cNvSpPr txBox="1"/>
          <p:nvPr/>
        </p:nvSpPr>
        <p:spPr>
          <a:xfrm>
            <a:off x="1621035" y="1334354"/>
            <a:ext cx="2834629" cy="4308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산업 요약</a:t>
            </a:r>
            <a:endParaRPr kumimoji="1" lang="ko-Kore-KR" altLang="en-US" sz="2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BA077B-F6A7-2C46-AE36-3E0A89AB043F}"/>
              </a:ext>
            </a:extLst>
          </p:cNvPr>
          <p:cNvSpPr txBox="1"/>
          <p:nvPr/>
        </p:nvSpPr>
        <p:spPr>
          <a:xfrm>
            <a:off x="5899702" y="1765241"/>
            <a:ext cx="549693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개인적인 승객의 사유로 인한 지연이 발생할 경우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예약이 되어있는 지정 주차 구역에 주차했을 경우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E03742-96CE-D24E-B3B4-6231A50869C1}"/>
              </a:ext>
            </a:extLst>
          </p:cNvPr>
          <p:cNvSpPr txBox="1"/>
          <p:nvPr/>
        </p:nvSpPr>
        <p:spPr>
          <a:xfrm>
            <a:off x="6047448" y="3361674"/>
            <a:ext cx="524821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공익을 위한 </a:t>
            </a:r>
            <a:r>
              <a:rPr kumimoji="1"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패널티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제도의 설립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B6D4DFF-8986-174B-90E3-27415C3A8F08}"/>
              </a:ext>
            </a:extLst>
          </p:cNvPr>
          <p:cNvSpPr/>
          <p:nvPr/>
        </p:nvSpPr>
        <p:spPr>
          <a:xfrm>
            <a:off x="5623617" y="1473806"/>
            <a:ext cx="6049107" cy="4201600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EC7787-F156-ED43-825D-B9884B98B212}"/>
              </a:ext>
            </a:extLst>
          </p:cNvPr>
          <p:cNvSpPr txBox="1"/>
          <p:nvPr/>
        </p:nvSpPr>
        <p:spPr>
          <a:xfrm>
            <a:off x="6658210" y="1258131"/>
            <a:ext cx="4026690" cy="43088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솔루션을 위한 전제 조건</a:t>
            </a:r>
            <a:endParaRPr kumimoji="1" lang="ko-Kore-KR" altLang="en-US" sz="2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FDA38F-E2A6-F344-913B-DBB05487BE1C}"/>
              </a:ext>
            </a:extLst>
          </p:cNvPr>
          <p:cNvGrpSpPr/>
          <p:nvPr/>
        </p:nvGrpSpPr>
        <p:grpSpPr>
          <a:xfrm>
            <a:off x="8469856" y="4018219"/>
            <a:ext cx="437322" cy="562226"/>
            <a:chOff x="7921782" y="4240888"/>
            <a:chExt cx="437322" cy="562226"/>
          </a:xfrm>
        </p:grpSpPr>
        <p:sp>
          <p:nvSpPr>
            <p:cNvPr id="59" name="갈매기형 수장[C] 58">
              <a:extLst>
                <a:ext uri="{FF2B5EF4-FFF2-40B4-BE49-F238E27FC236}">
                  <a16:creationId xmlns:a16="http://schemas.microsoft.com/office/drawing/2014/main" id="{4EFCAD3C-A269-0B44-B6A9-8873B233BAE6}"/>
                </a:ext>
              </a:extLst>
            </p:cNvPr>
            <p:cNvSpPr/>
            <p:nvPr/>
          </p:nvSpPr>
          <p:spPr>
            <a:xfrm rot="5400000">
              <a:off x="7991765" y="4435775"/>
              <a:ext cx="297356" cy="437322"/>
            </a:xfrm>
            <a:prstGeom prst="chevron">
              <a:avLst/>
            </a:prstGeom>
            <a:solidFill>
              <a:schemeClr val="accent5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0" name="갈매기형 수장[C] 59">
              <a:extLst>
                <a:ext uri="{FF2B5EF4-FFF2-40B4-BE49-F238E27FC236}">
                  <a16:creationId xmlns:a16="http://schemas.microsoft.com/office/drawing/2014/main" id="{D879CDCA-CB73-8548-B20E-2414BCD9FEFF}"/>
                </a:ext>
              </a:extLst>
            </p:cNvPr>
            <p:cNvSpPr/>
            <p:nvPr/>
          </p:nvSpPr>
          <p:spPr>
            <a:xfrm rot="5400000">
              <a:off x="7991765" y="4170905"/>
              <a:ext cx="297356" cy="437322"/>
            </a:xfrm>
            <a:prstGeom prst="chevron">
              <a:avLst/>
            </a:prstGeom>
            <a:solidFill>
              <a:schemeClr val="accent5">
                <a:lumMod val="7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03B96E0-D73F-FC48-B8C4-0A488CACD0ED}"/>
              </a:ext>
            </a:extLst>
          </p:cNvPr>
          <p:cNvSpPr/>
          <p:nvPr/>
        </p:nvSpPr>
        <p:spPr>
          <a:xfrm>
            <a:off x="2496723" y="3452719"/>
            <a:ext cx="1357825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02DDD9E-238B-CF4D-BD06-95B2BAF95B82}"/>
              </a:ext>
            </a:extLst>
          </p:cNvPr>
          <p:cNvSpPr/>
          <p:nvPr/>
        </p:nvSpPr>
        <p:spPr>
          <a:xfrm>
            <a:off x="2885876" y="4358913"/>
            <a:ext cx="1461041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36E277-356C-9E42-94F3-51525A5213F4}"/>
              </a:ext>
            </a:extLst>
          </p:cNvPr>
          <p:cNvSpPr txBox="1"/>
          <p:nvPr/>
        </p:nvSpPr>
        <p:spPr>
          <a:xfrm>
            <a:off x="666708" y="2438344"/>
            <a:ext cx="478018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지연은 온실가스 배출에 기여</a:t>
            </a:r>
            <a:b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지연은 공항의 혼잡도에 따라 발생</a:t>
            </a:r>
            <a:b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공항의 혼잡도는 승객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쏠림 현상에 기인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76141C-F48F-D249-9775-14D9DA59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27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29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아이디어 제안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CC0EA-0CB4-6240-B374-30CB231D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88" y="2461846"/>
            <a:ext cx="2178448" cy="3573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AC37BE-D786-5440-A610-C3724B27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629" y="2461846"/>
            <a:ext cx="2178448" cy="3573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0D9A01-0D0B-944F-8B82-6778903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82" y="2461845"/>
            <a:ext cx="4761414" cy="3573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E6958-4245-5A46-BBF0-B16C8E4ED96C}"/>
              </a:ext>
            </a:extLst>
          </p:cNvPr>
          <p:cNvSpPr txBox="1"/>
          <p:nvPr/>
        </p:nvSpPr>
        <p:spPr>
          <a:xfrm>
            <a:off x="718518" y="1075578"/>
            <a:ext cx="687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인천국제공항공사의 주차 서비스 예약 시스템 현황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5246F-7662-EB42-8C3D-56C45EEF5C43}"/>
              </a:ext>
            </a:extLst>
          </p:cNvPr>
          <p:cNvSpPr txBox="1"/>
          <p:nvPr/>
        </p:nvSpPr>
        <p:spPr>
          <a:xfrm>
            <a:off x="1118882" y="1869647"/>
            <a:ext cx="32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웹 페이지 용 주차 예약 시스템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16578-4FCE-9747-ACC8-DBE1EC55396F}"/>
              </a:ext>
            </a:extLst>
          </p:cNvPr>
          <p:cNvSpPr txBox="1"/>
          <p:nvPr/>
        </p:nvSpPr>
        <p:spPr>
          <a:xfrm>
            <a:off x="6427485" y="1847391"/>
            <a:ext cx="466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어플리케이션 용 주차 예약 시스템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7410C-A78F-A143-960D-81D43127B81D}"/>
              </a:ext>
            </a:extLst>
          </p:cNvPr>
          <p:cNvSpPr/>
          <p:nvPr/>
        </p:nvSpPr>
        <p:spPr>
          <a:xfrm>
            <a:off x="718518" y="1602267"/>
            <a:ext cx="10816990" cy="46859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FE5C27E-5451-7D45-934A-C69B05C0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28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392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아이디어 제안</a:t>
            </a:r>
          </a:p>
        </p:txBody>
      </p:sp>
      <p:pic>
        <p:nvPicPr>
          <p:cNvPr id="20" name="Picture 3" descr="타맥 도로의 비행기">
            <a:extLst>
              <a:ext uri="{FF2B5EF4-FFF2-40B4-BE49-F238E27FC236}">
                <a16:creationId xmlns:a16="http://schemas.microsoft.com/office/drawing/2014/main" id="{B724AACA-9E4A-514E-8FC5-794ACCF3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14038" y="1136793"/>
            <a:ext cx="11605246" cy="51587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4FF4ED-785B-8B4A-8862-04666D0F1051}"/>
              </a:ext>
            </a:extLst>
          </p:cNvPr>
          <p:cNvSpPr txBox="1"/>
          <p:nvPr/>
        </p:nvSpPr>
        <p:spPr>
          <a:xfrm>
            <a:off x="1400254" y="2617538"/>
            <a:ext cx="308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E-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티켓을 활용해 항공 출발까지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남은 시간을 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99CAAF-1D14-F042-944D-100F5E15E15A}"/>
              </a:ext>
            </a:extLst>
          </p:cNvPr>
          <p:cNvSpPr txBox="1"/>
          <p:nvPr/>
        </p:nvSpPr>
        <p:spPr>
          <a:xfrm>
            <a:off x="1659940" y="376897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 주차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활용해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 혼잡도 파악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C217D1-5063-0242-98B4-3A68F8ECA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7" r="94643">
                        <a14:foregroundMark x1="7398" y1="48077" x2="7398" y2="48077"/>
                        <a14:foregroundMark x1="91837" y1="50000" x2="91837" y2="50000"/>
                        <a14:foregroundMark x1="4337" y1="50000" x2="23724" y2="66923"/>
                        <a14:foregroundMark x1="9184" y1="53462" x2="33418" y2="25769"/>
                        <a14:foregroundMark x1="38010" y1="78462" x2="63520" y2="78077"/>
                        <a14:foregroundMark x1="63520" y1="78077" x2="92347" y2="53462"/>
                        <a14:foregroundMark x1="92347" y1="54231" x2="52806" y2="89231"/>
                        <a14:foregroundMark x1="52806" y1="89231" x2="51786" y2="89615"/>
                        <a14:foregroundMark x1="90561" y1="58846" x2="94643" y2="56154"/>
                        <a14:foregroundMark x1="4337" y1="50000" x2="45663" y2="15385"/>
                        <a14:foregroundMark x1="45663" y1="15385" x2="47959" y2="1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639" y="3338878"/>
            <a:ext cx="2099428" cy="1392478"/>
          </a:xfrm>
          <a:prstGeom prst="rect">
            <a:avLst/>
          </a:prstGeom>
        </p:spPr>
      </p:pic>
      <p:sp>
        <p:nvSpPr>
          <p:cNvPr id="24" name="사각형: 둥근 모서리 30">
            <a:extLst>
              <a:ext uri="{FF2B5EF4-FFF2-40B4-BE49-F238E27FC236}">
                <a16:creationId xmlns:a16="http://schemas.microsoft.com/office/drawing/2014/main" id="{4F83B28D-00E1-EB4C-B5DA-089C3A1D0E60}"/>
              </a:ext>
            </a:extLst>
          </p:cNvPr>
          <p:cNvSpPr/>
          <p:nvPr/>
        </p:nvSpPr>
        <p:spPr>
          <a:xfrm>
            <a:off x="771787" y="2073376"/>
            <a:ext cx="1074656" cy="3487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사각형: 둥근 모서리 37">
            <a:extLst>
              <a:ext uri="{FF2B5EF4-FFF2-40B4-BE49-F238E27FC236}">
                <a16:creationId xmlns:a16="http://schemas.microsoft.com/office/drawing/2014/main" id="{20C63122-9D44-AE44-8B94-4BBF0C6DC72F}"/>
              </a:ext>
            </a:extLst>
          </p:cNvPr>
          <p:cNvSpPr/>
          <p:nvPr/>
        </p:nvSpPr>
        <p:spPr>
          <a:xfrm>
            <a:off x="771787" y="3213806"/>
            <a:ext cx="1074656" cy="348792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0602F4F-AE1F-E04B-BBA8-DAA8B5E0D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250" y1="49700" x2="57250" y2="50900"/>
                        <a14:foregroundMark x1="54900" y1="46150" x2="53100" y2="61050"/>
                        <a14:foregroundMark x1="53100" y1="61050" x2="60500" y2="55300"/>
                        <a14:foregroundMark x1="76450" y1="88700" x2="77300" y2="88100"/>
                        <a14:backgroundMark x1="40700" y1="33150" x2="46000" y2="28150"/>
                        <a14:backgroundMark x1="41300" y1="43200" x2="41100" y2="27600"/>
                        <a14:backgroundMark x1="41100" y1="27600" x2="41300" y2="26950"/>
                        <a14:backgroundMark x1="41600" y1="42300" x2="43350" y2="31400"/>
                        <a14:backgroundMark x1="36000" y1="48800" x2="37150" y2="43500"/>
                        <a14:backgroundMark x1="36000" y1="46150" x2="3895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64" y="1369678"/>
            <a:ext cx="2004894" cy="200489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F02320-CF81-E24B-9D7D-90568A759558}"/>
              </a:ext>
            </a:extLst>
          </p:cNvPr>
          <p:cNvSpPr/>
          <p:nvPr/>
        </p:nvSpPr>
        <p:spPr>
          <a:xfrm>
            <a:off x="551086" y="1369678"/>
            <a:ext cx="2664829" cy="317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BB9982-8CCD-1640-B980-5AFC13A33CDA}"/>
              </a:ext>
            </a:extLst>
          </p:cNvPr>
          <p:cNvSpPr txBox="1"/>
          <p:nvPr/>
        </p:nvSpPr>
        <p:spPr>
          <a:xfrm>
            <a:off x="442399" y="126136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주차효율 관리 시스템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3B1458-0F4B-574D-8C50-1D78B8F2F6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89811" l="8594" r="89844">
                        <a14:foregroundMark x1="32422" y1="17736" x2="32422" y2="17736"/>
                        <a14:foregroundMark x1="89453" y1="44151" x2="89453" y2="44151"/>
                        <a14:foregroundMark x1="8594" y1="38868" x2="8594" y2="38868"/>
                        <a14:foregroundMark x1="32813" y1="23019" x2="32813" y2="23019"/>
                        <a14:foregroundMark x1="32813" y1="23396" x2="33984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436" y="4748151"/>
            <a:ext cx="1605462" cy="1661904"/>
          </a:xfrm>
          <a:prstGeom prst="rect">
            <a:avLst/>
          </a:prstGeom>
        </p:spPr>
      </p:pic>
      <p:sp>
        <p:nvSpPr>
          <p:cNvPr id="31" name="사각형: 둥근 모서리 47">
            <a:extLst>
              <a:ext uri="{FF2B5EF4-FFF2-40B4-BE49-F238E27FC236}">
                <a16:creationId xmlns:a16="http://schemas.microsoft.com/office/drawing/2014/main" id="{220BE8F7-FEF3-A04D-8852-919F3A96B5E1}"/>
              </a:ext>
            </a:extLst>
          </p:cNvPr>
          <p:cNvSpPr/>
          <p:nvPr/>
        </p:nvSpPr>
        <p:spPr>
          <a:xfrm>
            <a:off x="771787" y="4337097"/>
            <a:ext cx="1074656" cy="3487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STEP3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54413-3676-6242-8FF7-1C6B31029884}"/>
              </a:ext>
            </a:extLst>
          </p:cNvPr>
          <p:cNvSpPr txBox="1"/>
          <p:nvPr/>
        </p:nvSpPr>
        <p:spPr>
          <a:xfrm>
            <a:off x="1435520" y="496019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출발시간이 임박한 승객일수록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공항에 가까운 주차구역 배정</a:t>
            </a:r>
          </a:p>
        </p:txBody>
      </p:sp>
      <p:pic>
        <p:nvPicPr>
          <p:cNvPr id="33" name="Picture 4" descr="인천국제공항 &amp;gt; 교통·주차 &amp;gt; 오시는 길">
            <a:extLst>
              <a:ext uri="{FF2B5EF4-FFF2-40B4-BE49-F238E27FC236}">
                <a16:creationId xmlns:a16="http://schemas.microsoft.com/office/drawing/2014/main" id="{3DD2D113-6DC9-2B4E-A967-344FD45B7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59" y="1319642"/>
            <a:ext cx="5434058" cy="479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C83057-2D9E-B940-83E7-3721E92355A0}"/>
              </a:ext>
            </a:extLst>
          </p:cNvPr>
          <p:cNvSpPr txBox="1"/>
          <p:nvPr/>
        </p:nvSpPr>
        <p:spPr>
          <a:xfrm>
            <a:off x="369198" y="6035370"/>
            <a:ext cx="2767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가까운 주자장일수록 주차 요금 가중부과</a:t>
            </a:r>
          </a:p>
        </p:txBody>
      </p:sp>
      <p:pic>
        <p:nvPicPr>
          <p:cNvPr id="39" name="그림 38" descr="인천국제공항 &amp;gt; 교통/주차 &amp;gt; 주차안내 &amp;gt; 주차안내 &amp;gt; 주차장 안내">
            <a:extLst>
              <a:ext uri="{FF2B5EF4-FFF2-40B4-BE49-F238E27FC236}">
                <a16:creationId xmlns:a16="http://schemas.microsoft.com/office/drawing/2014/main" id="{3DB06AB7-A1B2-0E4E-87D7-017AB53C8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0" t="9225" r="18157" b="7348"/>
          <a:stretch/>
        </p:blipFill>
        <p:spPr bwMode="auto">
          <a:xfrm>
            <a:off x="9583476" y="3338878"/>
            <a:ext cx="1898019" cy="1450268"/>
          </a:xfrm>
          <a:custGeom>
            <a:avLst/>
            <a:gdLst>
              <a:gd name="connsiteX0" fmla="*/ 1169353 w 2338706"/>
              <a:gd name="connsiteY0" fmla="*/ 0 h 1531382"/>
              <a:gd name="connsiteX1" fmla="*/ 2338706 w 2338706"/>
              <a:gd name="connsiteY1" fmla="*/ 765691 h 1531382"/>
              <a:gd name="connsiteX2" fmla="*/ 1169353 w 2338706"/>
              <a:gd name="connsiteY2" fmla="*/ 1531382 h 1531382"/>
              <a:gd name="connsiteX3" fmla="*/ 0 w 2338706"/>
              <a:gd name="connsiteY3" fmla="*/ 765691 h 1531382"/>
              <a:gd name="connsiteX4" fmla="*/ 1169353 w 2338706"/>
              <a:gd name="connsiteY4" fmla="*/ 0 h 153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706" h="1531382">
                <a:moveTo>
                  <a:pt x="1169353" y="0"/>
                </a:moveTo>
                <a:cubicBezTo>
                  <a:pt x="1815169" y="0"/>
                  <a:pt x="2338706" y="342812"/>
                  <a:pt x="2338706" y="765691"/>
                </a:cubicBezTo>
                <a:cubicBezTo>
                  <a:pt x="2338706" y="1188570"/>
                  <a:pt x="1815169" y="1531382"/>
                  <a:pt x="1169353" y="1531382"/>
                </a:cubicBezTo>
                <a:cubicBezTo>
                  <a:pt x="523537" y="1531382"/>
                  <a:pt x="0" y="1188570"/>
                  <a:pt x="0" y="765691"/>
                </a:cubicBezTo>
                <a:cubicBezTo>
                  <a:pt x="0" y="342812"/>
                  <a:pt x="523537" y="0"/>
                  <a:pt x="1169353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3EC3FB9-F2BE-E042-8A5C-F63EA1933E0F}"/>
              </a:ext>
            </a:extLst>
          </p:cNvPr>
          <p:cNvCxnSpPr>
            <a:cxnSpLocks/>
          </p:cNvCxnSpPr>
          <p:nvPr/>
        </p:nvCxnSpPr>
        <p:spPr>
          <a:xfrm flipH="1">
            <a:off x="9276312" y="4609869"/>
            <a:ext cx="528870" cy="350326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F737CCEC-1E32-EB44-882B-C161DA13BAA9}"/>
              </a:ext>
            </a:extLst>
          </p:cNvPr>
          <p:cNvSpPr/>
          <p:nvPr/>
        </p:nvSpPr>
        <p:spPr>
          <a:xfrm>
            <a:off x="8551410" y="4743134"/>
            <a:ext cx="716437" cy="35032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60E81B4-F673-0B4B-A0C4-C7ED65BD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29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4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DB16B-7F67-4394-B1EF-68A132BA0D13}"/>
              </a:ext>
            </a:extLst>
          </p:cNvPr>
          <p:cNvSpPr/>
          <p:nvPr/>
        </p:nvSpPr>
        <p:spPr>
          <a:xfrm>
            <a:off x="8029310" y="2042321"/>
            <a:ext cx="3353828" cy="246124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DE59C-9C81-4F61-9331-471B8C52EBA5}"/>
              </a:ext>
            </a:extLst>
          </p:cNvPr>
          <p:cNvSpPr txBox="1"/>
          <p:nvPr/>
        </p:nvSpPr>
        <p:spPr>
          <a:xfrm>
            <a:off x="564777" y="672353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416DB-DC91-48C1-87D7-9A027E1BEC97}"/>
              </a:ext>
            </a:extLst>
          </p:cNvPr>
          <p:cNvSpPr txBox="1"/>
          <p:nvPr/>
        </p:nvSpPr>
        <p:spPr>
          <a:xfrm>
            <a:off x="1075766" y="122816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FCDA75-0514-484F-B437-BE7BCCBEC819}"/>
              </a:ext>
            </a:extLst>
          </p:cNvPr>
          <p:cNvSpPr/>
          <p:nvPr/>
        </p:nvSpPr>
        <p:spPr>
          <a:xfrm>
            <a:off x="0" y="5423647"/>
            <a:ext cx="12192000" cy="950256"/>
          </a:xfrm>
          <a:prstGeom prst="rect">
            <a:avLst/>
          </a:prstGeom>
          <a:solidFill>
            <a:srgbClr val="003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환경에 대한 전세계적 관심 증가 및 정부의 탄소중립 선언으로 항공 분야 온실가스 감축 필요성 증가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63A89F-97DD-41B7-86AE-421D9A39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24" r="1904" b="16426"/>
          <a:stretch/>
        </p:blipFill>
        <p:spPr>
          <a:xfrm>
            <a:off x="771646" y="2054097"/>
            <a:ext cx="3206890" cy="24494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8D2BF4-DEBC-410C-B757-EA66C6F9D9AE}"/>
              </a:ext>
            </a:extLst>
          </p:cNvPr>
          <p:cNvSpPr txBox="1"/>
          <p:nvPr/>
        </p:nvSpPr>
        <p:spPr>
          <a:xfrm>
            <a:off x="787150" y="4683168"/>
            <a:ext cx="3287888" cy="307777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국제민간항공기구</a:t>
            </a:r>
            <a:r>
              <a:rPr kumimoji="1"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(ICAO)</a:t>
            </a:r>
            <a:r>
              <a:rPr kumimoji="1"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의 몬트리올 합의</a:t>
            </a:r>
            <a:endParaRPr kumimoji="1" lang="ko-Kore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16E9A6-0624-4E1E-94B2-50CD9E95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23" y="2042321"/>
            <a:ext cx="3289200" cy="24466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22CAF0-E036-4584-B738-A933B610263E}"/>
              </a:ext>
            </a:extLst>
          </p:cNvPr>
          <p:cNvSpPr txBox="1"/>
          <p:nvPr/>
        </p:nvSpPr>
        <p:spPr>
          <a:xfrm>
            <a:off x="4379523" y="4683168"/>
            <a:ext cx="3287888" cy="307777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 </a:t>
            </a:r>
            <a:r>
              <a:rPr kumimoji="1"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 </a:t>
            </a:r>
            <a:r>
              <a:rPr kumimoji="1"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탄소중립 선언</a:t>
            </a:r>
            <a:endParaRPr kumimoji="1" lang="ko-Kore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907E40-ADDF-4CEA-9BF1-C739E27E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85" y="2467311"/>
            <a:ext cx="2396936" cy="2786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61194B-C938-46D5-B9AC-85789E3D5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85" y="2999470"/>
            <a:ext cx="1352454" cy="9814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31DBB1-631C-488F-8902-6582D238E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939" y="2847246"/>
            <a:ext cx="1801313" cy="13666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E3BD31-3070-4B97-9195-85CF66769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043" y="2098345"/>
            <a:ext cx="987209" cy="2829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1EF6CC-9F18-43CA-B873-59632DD50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7999" y="2689755"/>
            <a:ext cx="1225194" cy="1327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19C318-2F48-49EC-8CC7-8EDE08B9EA1C}"/>
              </a:ext>
            </a:extLst>
          </p:cNvPr>
          <p:cNvSpPr txBox="1"/>
          <p:nvPr/>
        </p:nvSpPr>
        <p:spPr>
          <a:xfrm>
            <a:off x="7944406" y="4504936"/>
            <a:ext cx="58381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서울신문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5304C-99C2-4DC6-A7E1-13EFEB26C820}"/>
              </a:ext>
            </a:extLst>
          </p:cNvPr>
          <p:cNvSpPr txBox="1"/>
          <p:nvPr/>
        </p:nvSpPr>
        <p:spPr>
          <a:xfrm>
            <a:off x="4379523" y="4504936"/>
            <a:ext cx="75212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문화체육관광부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58D00-D5F0-4633-824F-433DE168B50C}"/>
              </a:ext>
            </a:extLst>
          </p:cNvPr>
          <p:cNvSpPr txBox="1"/>
          <p:nvPr/>
        </p:nvSpPr>
        <p:spPr>
          <a:xfrm>
            <a:off x="723260" y="4504936"/>
            <a:ext cx="6399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5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5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적어주세요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B00F70-91D2-4E0A-B723-2ACD2C048E1D}"/>
              </a:ext>
            </a:extLst>
          </p:cNvPr>
          <p:cNvSpPr txBox="1"/>
          <p:nvPr/>
        </p:nvSpPr>
        <p:spPr>
          <a:xfrm>
            <a:off x="8051022" y="4683168"/>
            <a:ext cx="3287888" cy="307777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인천국제공항의 친환경 공항 비전</a:t>
            </a:r>
            <a:endParaRPr kumimoji="1" lang="ko-Kore-KR" altLang="en-US" sz="1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07249-D47F-5A4F-94F2-6447D1AB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3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51139" y="460146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아이디어 제안</a:t>
            </a:r>
          </a:p>
        </p:txBody>
      </p:sp>
      <p:pic>
        <p:nvPicPr>
          <p:cNvPr id="42" name="그림 41" descr="인천국제공항 &amp;gt; 교통/주차 &amp;gt; 주차안내 &amp;gt; 주차안내 &amp;gt; 주차장 안내">
            <a:extLst>
              <a:ext uri="{FF2B5EF4-FFF2-40B4-BE49-F238E27FC236}">
                <a16:creationId xmlns:a16="http://schemas.microsoft.com/office/drawing/2014/main" id="{07811827-1A42-0448-AE05-C76A0138E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0" t="9225" r="18157" b="7348"/>
          <a:stretch/>
        </p:blipFill>
        <p:spPr bwMode="auto">
          <a:xfrm>
            <a:off x="1067364" y="2173785"/>
            <a:ext cx="4111834" cy="3786807"/>
          </a:xfrm>
          <a:custGeom>
            <a:avLst/>
            <a:gdLst>
              <a:gd name="connsiteX0" fmla="*/ 1169353 w 2338706"/>
              <a:gd name="connsiteY0" fmla="*/ 0 h 1531382"/>
              <a:gd name="connsiteX1" fmla="*/ 2338706 w 2338706"/>
              <a:gd name="connsiteY1" fmla="*/ 765691 h 1531382"/>
              <a:gd name="connsiteX2" fmla="*/ 1169353 w 2338706"/>
              <a:gd name="connsiteY2" fmla="*/ 1531382 h 1531382"/>
              <a:gd name="connsiteX3" fmla="*/ 0 w 2338706"/>
              <a:gd name="connsiteY3" fmla="*/ 765691 h 1531382"/>
              <a:gd name="connsiteX4" fmla="*/ 1169353 w 2338706"/>
              <a:gd name="connsiteY4" fmla="*/ 0 h 153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706" h="1531382">
                <a:moveTo>
                  <a:pt x="1169353" y="0"/>
                </a:moveTo>
                <a:cubicBezTo>
                  <a:pt x="1815169" y="0"/>
                  <a:pt x="2338706" y="342812"/>
                  <a:pt x="2338706" y="765691"/>
                </a:cubicBezTo>
                <a:cubicBezTo>
                  <a:pt x="2338706" y="1188570"/>
                  <a:pt x="1815169" y="1531382"/>
                  <a:pt x="1169353" y="1531382"/>
                </a:cubicBezTo>
                <a:cubicBezTo>
                  <a:pt x="523537" y="1531382"/>
                  <a:pt x="0" y="1188570"/>
                  <a:pt x="0" y="765691"/>
                </a:cubicBezTo>
                <a:cubicBezTo>
                  <a:pt x="0" y="342812"/>
                  <a:pt x="523537" y="0"/>
                  <a:pt x="1169353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FB1180-1620-344C-945F-802F6B1E61F2}"/>
              </a:ext>
            </a:extLst>
          </p:cNvPr>
          <p:cNvSpPr txBox="1"/>
          <p:nvPr/>
        </p:nvSpPr>
        <p:spPr>
          <a:xfrm>
            <a:off x="5740612" y="972757"/>
            <a:ext cx="558778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 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터미널에서부터 각 구역별까지의 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도보 거리 시간 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76FA33-4377-1A4F-8573-33B23FCDEBAC}"/>
              </a:ext>
            </a:extLst>
          </p:cNvPr>
          <p:cNvSpPr txBox="1"/>
          <p:nvPr/>
        </p:nvSpPr>
        <p:spPr>
          <a:xfrm>
            <a:off x="5689958" y="6140327"/>
            <a:ext cx="28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 주차장 구역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E630BA-FA03-C44E-ABFA-E07D7E53E1E9}"/>
              </a:ext>
            </a:extLst>
          </p:cNvPr>
          <p:cNvSpPr txBox="1"/>
          <p:nvPr/>
        </p:nvSpPr>
        <p:spPr>
          <a:xfrm>
            <a:off x="8694835" y="6146591"/>
            <a:ext cx="28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 주차장 구역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98C732-C660-194D-9F3D-6D68A9D257D8}"/>
              </a:ext>
            </a:extLst>
          </p:cNvPr>
          <p:cNvSpPr txBox="1"/>
          <p:nvPr/>
        </p:nvSpPr>
        <p:spPr>
          <a:xfrm>
            <a:off x="1000820" y="1178193"/>
            <a:ext cx="3907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 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터미널의 주차장 구역 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9D83D50-2D55-B84E-A9E4-C907B8FFE465}"/>
              </a:ext>
            </a:extLst>
          </p:cNvPr>
          <p:cNvGrpSpPr/>
          <p:nvPr/>
        </p:nvGrpSpPr>
        <p:grpSpPr>
          <a:xfrm>
            <a:off x="8745498" y="4092069"/>
            <a:ext cx="2639469" cy="2044814"/>
            <a:chOff x="8955341" y="3620713"/>
            <a:chExt cx="3488788" cy="243707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DDFE81B-428A-064A-9279-BC0D18894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8" t="3584" r="8598" b="38009"/>
            <a:stretch/>
          </p:blipFill>
          <p:spPr>
            <a:xfrm>
              <a:off x="8955341" y="3620713"/>
              <a:ext cx="3488788" cy="2437078"/>
            </a:xfrm>
            <a:prstGeom prst="rect">
              <a:avLst/>
            </a:prstGeom>
          </p:spPr>
        </p:pic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2230A1EF-5002-D044-956C-CD8B38C3C35F}"/>
                </a:ext>
              </a:extLst>
            </p:cNvPr>
            <p:cNvSpPr/>
            <p:nvPr/>
          </p:nvSpPr>
          <p:spPr>
            <a:xfrm rot="20751164">
              <a:off x="9472118" y="3870260"/>
              <a:ext cx="1045085" cy="262947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9C527FDE-F03F-6B41-ADEC-6526812A8A7E}"/>
                </a:ext>
              </a:extLst>
            </p:cNvPr>
            <p:cNvSpPr/>
            <p:nvPr/>
          </p:nvSpPr>
          <p:spPr>
            <a:xfrm rot="809143">
              <a:off x="10715987" y="3870260"/>
              <a:ext cx="1045085" cy="262947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19D1F6D2-EFA5-7241-AED4-659F632E8F29}"/>
                </a:ext>
              </a:extLst>
            </p:cNvPr>
            <p:cNvSpPr/>
            <p:nvPr/>
          </p:nvSpPr>
          <p:spPr>
            <a:xfrm rot="21246004">
              <a:off x="9466538" y="4986425"/>
              <a:ext cx="746830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83F93A1-F06D-7B49-AE99-DF7024A2D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2994" y="4251441"/>
              <a:ext cx="1276190" cy="736240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ED65651E-8A26-5B4B-B1EC-4246A7069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1390" y="4198885"/>
              <a:ext cx="1133049" cy="788796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0C13883D-727F-7246-A1AC-003B10B8A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6374" y="4134702"/>
              <a:ext cx="927909" cy="892270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081B912D-D59C-F649-BBE1-787B974A4F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3494" y="4087722"/>
              <a:ext cx="776210" cy="920650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A728C43A-FF5D-C645-AF6F-4D32BC01FF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098" y="4069122"/>
              <a:ext cx="236322" cy="905414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B0B76BBA-BC2D-BE48-A154-E30038E77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098" y="4069122"/>
              <a:ext cx="9026" cy="931632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EB1CF9D-D606-3843-B57B-9AA7D3752E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06784" y="4134702"/>
              <a:ext cx="275431" cy="863982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CFFB758D-3CF9-6945-84BD-41E6CF3786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539" y="4190318"/>
              <a:ext cx="455262" cy="806011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B081F61-3EB9-7E41-9C8D-BA5E39386C67}"/>
              </a:ext>
            </a:extLst>
          </p:cNvPr>
          <p:cNvSpPr/>
          <p:nvPr/>
        </p:nvSpPr>
        <p:spPr>
          <a:xfrm>
            <a:off x="667519" y="938238"/>
            <a:ext cx="4739792" cy="56778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4D0770E-C0E7-F04A-B674-9288FDC1AF99}"/>
              </a:ext>
            </a:extLst>
          </p:cNvPr>
          <p:cNvSpPr/>
          <p:nvPr/>
        </p:nvSpPr>
        <p:spPr>
          <a:xfrm>
            <a:off x="5649151" y="938238"/>
            <a:ext cx="5936443" cy="56778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DB36615-0475-2745-A80C-6B43A95C63EE}"/>
              </a:ext>
            </a:extLst>
          </p:cNvPr>
          <p:cNvGrpSpPr/>
          <p:nvPr/>
        </p:nvGrpSpPr>
        <p:grpSpPr>
          <a:xfrm>
            <a:off x="6921070" y="2039030"/>
            <a:ext cx="3330551" cy="1624535"/>
            <a:chOff x="7111975" y="1960775"/>
            <a:chExt cx="3330551" cy="171450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D0F82AED-FC16-794A-A5D3-80F7100B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1975" y="1960775"/>
              <a:ext cx="3289300" cy="1714500"/>
            </a:xfrm>
            <a:prstGeom prst="rect">
              <a:avLst/>
            </a:prstGeom>
          </p:spPr>
        </p:pic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210E614A-350C-734F-BE13-DE1F6BED6864}"/>
                </a:ext>
              </a:extLst>
            </p:cNvPr>
            <p:cNvSpPr/>
            <p:nvPr/>
          </p:nvSpPr>
          <p:spPr>
            <a:xfrm>
              <a:off x="9786741" y="1978356"/>
              <a:ext cx="655785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C7DEF459-8BBC-0646-A62D-6076E8809440}"/>
                </a:ext>
              </a:extLst>
            </p:cNvPr>
            <p:cNvSpPr/>
            <p:nvPr/>
          </p:nvSpPr>
          <p:spPr>
            <a:xfrm>
              <a:off x="8442800" y="1995207"/>
              <a:ext cx="655785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14905C3-FE2D-9645-9BDA-9ECC8FD8F1F2}"/>
              </a:ext>
            </a:extLst>
          </p:cNvPr>
          <p:cNvGrpSpPr/>
          <p:nvPr/>
        </p:nvGrpSpPr>
        <p:grpSpPr>
          <a:xfrm>
            <a:off x="5889538" y="4125923"/>
            <a:ext cx="2735101" cy="2044814"/>
            <a:chOff x="6121343" y="3705652"/>
            <a:chExt cx="2547527" cy="2230537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793016F-1A7D-1D49-901F-C55AFC4DA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19" t="13695" r="51952" b="30413"/>
            <a:stretch/>
          </p:blipFill>
          <p:spPr>
            <a:xfrm>
              <a:off x="6121343" y="3705652"/>
              <a:ext cx="2547527" cy="2230537"/>
            </a:xfrm>
            <a:prstGeom prst="rect">
              <a:avLst/>
            </a:prstGeom>
          </p:spPr>
        </p:pic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B3E66A8C-2FA6-224D-B9A5-2A259E8D8A91}"/>
                </a:ext>
              </a:extLst>
            </p:cNvPr>
            <p:cNvSpPr/>
            <p:nvPr/>
          </p:nvSpPr>
          <p:spPr>
            <a:xfrm>
              <a:off x="6461863" y="4860189"/>
              <a:ext cx="655785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CA2C78EE-C9CC-CC4D-A42F-C063C5BFAD43}"/>
                </a:ext>
              </a:extLst>
            </p:cNvPr>
            <p:cNvSpPr/>
            <p:nvPr/>
          </p:nvSpPr>
          <p:spPr>
            <a:xfrm rot="20213684">
              <a:off x="6431860" y="3812037"/>
              <a:ext cx="904833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486F6264-B58E-EA41-B73E-D2C848685831}"/>
                </a:ext>
              </a:extLst>
            </p:cNvPr>
            <p:cNvSpPr/>
            <p:nvPr/>
          </p:nvSpPr>
          <p:spPr>
            <a:xfrm rot="1372666">
              <a:off x="7426656" y="3800343"/>
              <a:ext cx="904833" cy="345779"/>
            </a:xfrm>
            <a:prstGeom prst="roundRect">
              <a:avLst/>
            </a:prstGeom>
            <a:noFill/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BB1A7380-E48F-554F-979F-5D09B0A82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479" y="4286509"/>
              <a:ext cx="1026451" cy="615656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3B452BB1-FE47-D04B-8674-AB62A0147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562" y="4229613"/>
              <a:ext cx="949175" cy="672501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1DEF00D7-5415-8741-9CDF-C616DE35E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512" y="4170552"/>
              <a:ext cx="801558" cy="715831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EC83F611-5BEF-AA43-8541-84F7B19E4726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 flipV="1">
              <a:off x="7067366" y="4132522"/>
              <a:ext cx="744493" cy="752482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89EC9C2-3A61-5946-850B-19181112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902" y="4111215"/>
              <a:ext cx="573541" cy="728532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C8502D-3FBC-6D42-B07A-80AC7CE332A5}"/>
                </a:ext>
              </a:extLst>
            </p:cNvPr>
            <p:cNvSpPr txBox="1"/>
            <p:nvPr/>
          </p:nvSpPr>
          <p:spPr>
            <a:xfrm>
              <a:off x="6892920" y="4283216"/>
              <a:ext cx="780761" cy="436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ore-KR" sz="2000" b="1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·</a:t>
              </a:r>
              <a:r>
                <a:rPr lang="ko-KR" altLang="en-US" sz="2000" b="1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ore-KR" sz="2000" b="1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·</a:t>
              </a:r>
              <a:r>
                <a:rPr lang="ko-KR" altLang="en-US" sz="2000" b="1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ore-KR" sz="2000" b="1" dirty="0">
                  <a:solidFill>
                    <a:srgbClr val="00367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·</a:t>
              </a:r>
              <a:endParaRPr kumimoji="1" lang="ko-Kore-KR" altLang="en-US" sz="2000" b="1" dirty="0">
                <a:solidFill>
                  <a:srgbClr val="00367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298A70BF-B69C-AE45-A9E0-69D0BBF3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10030" y="4286509"/>
              <a:ext cx="454985" cy="594771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AD2F38D-233D-3844-A25C-5C36F304AE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2818" y="4199947"/>
              <a:ext cx="271938" cy="639800"/>
            </a:xfrm>
            <a:prstGeom prst="line">
              <a:avLst/>
            </a:prstGeom>
            <a:ln w="22225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슬라이드 번호 개체 틀 101">
            <a:extLst>
              <a:ext uri="{FF2B5EF4-FFF2-40B4-BE49-F238E27FC236}">
                <a16:creationId xmlns:a16="http://schemas.microsoft.com/office/drawing/2014/main" id="{8D8F7503-1833-9B4E-B0B3-25D44938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2104" y="6537927"/>
            <a:ext cx="2743200" cy="365125"/>
          </a:xfrm>
        </p:spPr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4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EA6026-A7C8-394C-A899-5199FBCF799F}"/>
              </a:ext>
            </a:extLst>
          </p:cNvPr>
          <p:cNvSpPr txBox="1"/>
          <p:nvPr/>
        </p:nvSpPr>
        <p:spPr>
          <a:xfrm>
            <a:off x="551139" y="460146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아이디어 제안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70C7AC1-E9C5-D34E-B98A-C1F6A305FCEB}"/>
              </a:ext>
            </a:extLst>
          </p:cNvPr>
          <p:cNvSpPr/>
          <p:nvPr/>
        </p:nvSpPr>
        <p:spPr>
          <a:xfrm>
            <a:off x="1178953" y="2234880"/>
            <a:ext cx="10001693" cy="754485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7587-F94D-1E4C-84A0-F1BF25EAE6FE}"/>
              </a:ext>
            </a:extLst>
          </p:cNvPr>
          <p:cNvSpPr txBox="1"/>
          <p:nvPr/>
        </p:nvSpPr>
        <p:spPr>
          <a:xfrm>
            <a:off x="4553604" y="1429249"/>
            <a:ext cx="2834629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 효과 </a:t>
            </a:r>
            <a:endParaRPr kumimoji="1" lang="ko-Kore-KR" altLang="en-US" sz="2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450301-4C69-AD4A-BF68-5C1F0AB31194}"/>
              </a:ext>
            </a:extLst>
          </p:cNvPr>
          <p:cNvSpPr/>
          <p:nvPr/>
        </p:nvSpPr>
        <p:spPr>
          <a:xfrm>
            <a:off x="1512972" y="2381289"/>
            <a:ext cx="9166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사용되고 있는 주차 예약 서비스와의 시너지 효과 기대</a:t>
            </a:r>
            <a:endParaRPr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9EC7889-014F-D047-96CC-92C9471681FF}"/>
              </a:ext>
            </a:extLst>
          </p:cNvPr>
          <p:cNvSpPr/>
          <p:nvPr/>
        </p:nvSpPr>
        <p:spPr>
          <a:xfrm>
            <a:off x="1178953" y="3249485"/>
            <a:ext cx="10001693" cy="754485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BC882A-9EFB-9B43-8C1B-3264A89772ED}"/>
              </a:ext>
            </a:extLst>
          </p:cNvPr>
          <p:cNvSpPr/>
          <p:nvPr/>
        </p:nvSpPr>
        <p:spPr>
          <a:xfrm>
            <a:off x="1512972" y="3395894"/>
            <a:ext cx="905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승객의 도보 시간 감소로 인한 운항 지연 및 온실 가스 감축</a:t>
            </a:r>
            <a:endParaRPr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1BF090A-EF38-5B41-B8FF-6E959A01EAD4}"/>
              </a:ext>
            </a:extLst>
          </p:cNvPr>
          <p:cNvSpPr/>
          <p:nvPr/>
        </p:nvSpPr>
        <p:spPr>
          <a:xfrm>
            <a:off x="1178953" y="4243380"/>
            <a:ext cx="10001693" cy="754485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410DA9-9842-A948-B786-D28E1659575B}"/>
              </a:ext>
            </a:extLst>
          </p:cNvPr>
          <p:cNvSpPr/>
          <p:nvPr/>
        </p:nvSpPr>
        <p:spPr>
          <a:xfrm>
            <a:off x="1752750" y="4302434"/>
            <a:ext cx="916605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지연으로 인한 온실가스 배출에 대하여 대국민적 경각심을 일깨움 </a:t>
            </a:r>
            <a:endParaRPr kumimoji="1"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77AE857-AA23-594C-9E15-770EA966BC9B}"/>
              </a:ext>
            </a:extLst>
          </p:cNvPr>
          <p:cNvSpPr/>
          <p:nvPr/>
        </p:nvSpPr>
        <p:spPr>
          <a:xfrm>
            <a:off x="1178953" y="5237275"/>
            <a:ext cx="10001693" cy="754485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3E4782-6053-DE4B-9D82-8CF74E23BB30}"/>
              </a:ext>
            </a:extLst>
          </p:cNvPr>
          <p:cNvSpPr/>
          <p:nvPr/>
        </p:nvSpPr>
        <p:spPr>
          <a:xfrm>
            <a:off x="1512972" y="5383684"/>
            <a:ext cx="9055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개인에게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온실가스 감축에 관한 책임감을 부담하는 첫걸음</a:t>
            </a:r>
            <a:endParaRPr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408B71D-658A-D64A-93BB-0E3CF9B1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31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91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3D75B3-D7B0-4407-B431-3A393B46422C}"/>
              </a:ext>
            </a:extLst>
          </p:cNvPr>
          <p:cNvGrpSpPr/>
          <p:nvPr/>
        </p:nvGrpSpPr>
        <p:grpSpPr>
          <a:xfrm>
            <a:off x="404704" y="477642"/>
            <a:ext cx="1247525" cy="400110"/>
            <a:chOff x="530709" y="1180508"/>
            <a:chExt cx="1247525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E105E3-F766-476F-99AF-3015EA1BDE3C}"/>
                </a:ext>
              </a:extLst>
            </p:cNvPr>
            <p:cNvSpPr txBox="1"/>
            <p:nvPr/>
          </p:nvSpPr>
          <p:spPr>
            <a:xfrm>
              <a:off x="622148" y="1180508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참고 문헌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A9F2D6-5910-4D7B-83AD-EA5CC15179AE}"/>
                </a:ext>
              </a:extLst>
            </p:cNvPr>
            <p:cNvSpPr/>
            <p:nvPr/>
          </p:nvSpPr>
          <p:spPr>
            <a:xfrm>
              <a:off x="530709" y="1199853"/>
              <a:ext cx="82474" cy="3255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28D9C2-6D9F-4979-B4BA-AA881D1A6280}"/>
              </a:ext>
            </a:extLst>
          </p:cNvPr>
          <p:cNvSpPr/>
          <p:nvPr/>
        </p:nvSpPr>
        <p:spPr>
          <a:xfrm>
            <a:off x="262406" y="1100060"/>
            <a:ext cx="11929594" cy="555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손흥구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김명현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손정웅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박선욱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"[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특집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4]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 자료를 활용한 지연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결항 예측 분석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월간교통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(2019): 25-29.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[2]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김명현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박선욱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배지헌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지연결항 분석 및 관리 체계 개선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기본연구보고서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(2020): 1-185.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[3]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김휘양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윤지성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송하영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백호종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“항공사 운항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정시성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산정기준에 관한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출발지연을 중심으로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.”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(2019): 1-12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[4]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Bazargan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Massoud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Airline operations and scheduling. Routledge, 2016.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[5]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조준행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항공부문 온실가스 감축 국가이행계획 수립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[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국립중앙도서관 연계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국토교통부 발간자료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(2012): 0-0.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[6]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김민정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안미진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항공교통 부문 온실가스배출규모 추정 및 관리방안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한국교통연구원 연구총서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 (2008): 2008.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[7]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구세주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국제항공 온실가스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감축･관리체계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도입을 위한 향후 과제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2020.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[8]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지속가능한 저탄소 녹색공항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(Green Airport)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운영방안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한국교통연구원 기본연구보고서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(2009): 1-218.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[9]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최성원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항공수요에 따른 항공부문 온실가스 예측에 관한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18.3 (2011): 19-33.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[10]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조윤경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탄소배출량 측정 및 그에 따른 사회적 비용의항공 요금화 효과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[11]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주희진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황호연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임동욱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"AEIC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프로그램을 사용한 국내 공항 항공 온실가스 배출량 산정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한국항행학회논문지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20.4 (2016): 275-284.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[12]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주희진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공항 온실가스 배출량 산정 및 저감효과 분석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2016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[13]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최영은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양봄이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제주국제공항의 항공기 지연요인 분석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대한교통학회지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39.2 (2021): 137-148.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[14]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김준혁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서영성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지상이동시간 예측 연구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(2020): 35-49.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[15]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김예린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et al.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빅데이터를 활용한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다구간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多區間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경로 최적화 시스템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대한산업공학회지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44.2 (2018): 92-101.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[16]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최성원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항공분야 온실가스 배출량 산정방법 정립을 위한 정책적 제언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17.3 (2010): 13-25.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[17]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송기한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한익현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최솔샘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2021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항공운송산업전망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2021.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2914D-A44A-DC45-A6A4-016DA683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32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376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4782C7-D9DE-42EB-80B1-BAA7F933CF18}"/>
              </a:ext>
            </a:extLst>
          </p:cNvPr>
          <p:cNvGrpSpPr/>
          <p:nvPr/>
        </p:nvGrpSpPr>
        <p:grpSpPr>
          <a:xfrm>
            <a:off x="398030" y="717774"/>
            <a:ext cx="1471945" cy="400110"/>
            <a:chOff x="530709" y="1180508"/>
            <a:chExt cx="147194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3147F-3A8A-49AF-8284-2089F16D55D1}"/>
                </a:ext>
              </a:extLst>
            </p:cNvPr>
            <p:cNvSpPr txBox="1"/>
            <p:nvPr/>
          </p:nvSpPr>
          <p:spPr>
            <a:xfrm>
              <a:off x="622148" y="1180508"/>
              <a:ext cx="1380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데이터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7ACA78-D532-4EAA-8FBD-4F8C5DB6C996}"/>
                </a:ext>
              </a:extLst>
            </p:cNvPr>
            <p:cNvSpPr/>
            <p:nvPr/>
          </p:nvSpPr>
          <p:spPr>
            <a:xfrm>
              <a:off x="530709" y="1199853"/>
              <a:ext cx="82474" cy="3255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5C056D4-8D5F-41EE-8E25-B8EE7D5A5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14883"/>
              </p:ext>
            </p:extLst>
          </p:nvPr>
        </p:nvGraphicFramePr>
        <p:xfrm>
          <a:off x="398030" y="1604683"/>
          <a:ext cx="11456514" cy="4363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717">
                  <a:extLst>
                    <a:ext uri="{9D8B030D-6E8A-4147-A177-3AD203B41FA5}">
                      <a16:colId xmlns:a16="http://schemas.microsoft.com/office/drawing/2014/main" val="1003146931"/>
                    </a:ext>
                  </a:extLst>
                </a:gridCol>
                <a:gridCol w="1524559">
                  <a:extLst>
                    <a:ext uri="{9D8B030D-6E8A-4147-A177-3AD203B41FA5}">
                      <a16:colId xmlns:a16="http://schemas.microsoft.com/office/drawing/2014/main" val="3922142296"/>
                    </a:ext>
                  </a:extLst>
                </a:gridCol>
                <a:gridCol w="4110663">
                  <a:extLst>
                    <a:ext uri="{9D8B030D-6E8A-4147-A177-3AD203B41FA5}">
                      <a16:colId xmlns:a16="http://schemas.microsoft.com/office/drawing/2014/main" val="1088033465"/>
                    </a:ext>
                  </a:extLst>
                </a:gridCol>
                <a:gridCol w="2808575">
                  <a:extLst>
                    <a:ext uri="{9D8B030D-6E8A-4147-A177-3AD203B41FA5}">
                      <a16:colId xmlns:a16="http://schemas.microsoft.com/office/drawing/2014/main" val="1540627393"/>
                    </a:ext>
                  </a:extLst>
                </a:gridCol>
              </a:tblGrid>
              <a:tr h="349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활용목적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3730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공항별운항통계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2011 - 2020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운항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편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),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명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),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화물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톤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1719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지연통계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– 2020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지연사유에 따른 통계량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844403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공항 온실가스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2011 - 2020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제외 연도별 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SCOPE1, 2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4333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공항 온실가스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2009 – 2020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연도별 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SCOPE1, 2, 3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인천국제공항공사 그린리포트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2498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 출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도착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2007 – 2021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운항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항공정보포털시스템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644245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비정상운항현황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2007 – 2021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지연사유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항공정보포털시스템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543103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항공기상정보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기상 지연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항공기상청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580371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주차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2021.8.16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주차장별 시간에 따른 증감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514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지하철 </a:t>
                      </a: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호선별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역별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endParaRPr lang="en-US" altLang="ko-KR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월별 시간대별 </a:t>
                      </a: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승하차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 – 2021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 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1, 2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여객터미널의 승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하차 인원 분석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 </a:t>
                      </a:r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열린데이터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20311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시간대별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2018 - 2021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 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1, 2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여객터미널의 운항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 출</a:t>
                      </a:r>
                      <a:r>
                        <a:rPr lang="en-US" altLang="ko-KR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676979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주차장별 도보 소요시간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  <a:endParaRPr lang="ko-KR" altLang="en-US" sz="11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아이디어 제안을 위한 도보시간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53212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02834D-A501-A941-AB17-1030717E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33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950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3" descr="타맥 도로의 비행기">
            <a:extLst>
              <a:ext uri="{FF2B5EF4-FFF2-40B4-BE49-F238E27FC236}">
                <a16:creationId xmlns:a16="http://schemas.microsoft.com/office/drawing/2014/main" id="{6EB4C63B-63C8-0443-AFFF-6AC939FE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302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BD8EE55-BE36-C54F-81EF-E321016F649D}"/>
              </a:ext>
            </a:extLst>
          </p:cNvPr>
          <p:cNvSpPr txBox="1">
            <a:spLocks/>
          </p:cNvSpPr>
          <p:nvPr/>
        </p:nvSpPr>
        <p:spPr>
          <a:xfrm>
            <a:off x="728664" y="1115219"/>
            <a:ext cx="309905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4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질의 응답</a:t>
            </a:r>
            <a:endParaRPr lang="en-US" altLang="ko-KR" sz="4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1DC32-1052-B04C-A078-25E2DB4A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34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15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E001DA-A21A-47E5-9323-CD65B9764710}"/>
              </a:ext>
            </a:extLst>
          </p:cNvPr>
          <p:cNvSpPr txBox="1"/>
          <p:nvPr/>
        </p:nvSpPr>
        <p:spPr>
          <a:xfrm>
            <a:off x="1075766" y="122816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배경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BE5A0-92A4-4666-8F8B-E3690E9C8E5F}"/>
              </a:ext>
            </a:extLst>
          </p:cNvPr>
          <p:cNvSpPr txBox="1"/>
          <p:nvPr/>
        </p:nvSpPr>
        <p:spPr>
          <a:xfrm>
            <a:off x="564777" y="672353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9BCFC-E55C-46B6-A581-C7C22AE1E16F}"/>
              </a:ext>
            </a:extLst>
          </p:cNvPr>
          <p:cNvSpPr txBox="1"/>
          <p:nvPr/>
        </p:nvSpPr>
        <p:spPr>
          <a:xfrm>
            <a:off x="786021" y="5985413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 GREEN REPORT</a:t>
            </a:r>
            <a:endParaRPr lang="ko-KR" altLang="en-US" sz="1100" dirty="0">
              <a:solidFill>
                <a:schemeClr val="accent3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BEE8E6-C09C-494E-ACE7-0F8E02C556E5}"/>
              </a:ext>
            </a:extLst>
          </p:cNvPr>
          <p:cNvGrpSpPr/>
          <p:nvPr/>
        </p:nvGrpSpPr>
        <p:grpSpPr>
          <a:xfrm>
            <a:off x="786020" y="1739153"/>
            <a:ext cx="4897603" cy="4147206"/>
            <a:chOff x="786021" y="1881175"/>
            <a:chExt cx="4759802" cy="400518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BC09C61-B970-4BF0-A331-8D6094CBC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021" y="1881175"/>
              <a:ext cx="4759802" cy="4005184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softEdge rad="127000"/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DAEC9E-D4AC-4DD0-BFAC-6D64685C943E}"/>
                </a:ext>
              </a:extLst>
            </p:cNvPr>
            <p:cNvSpPr/>
            <p:nvPr/>
          </p:nvSpPr>
          <p:spPr>
            <a:xfrm>
              <a:off x="786021" y="1935778"/>
              <a:ext cx="4759802" cy="3950581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23938D-198B-47B0-8174-93DBE5FE01CE}"/>
              </a:ext>
            </a:extLst>
          </p:cNvPr>
          <p:cNvSpPr/>
          <p:nvPr/>
        </p:nvSpPr>
        <p:spPr>
          <a:xfrm>
            <a:off x="6168033" y="1950470"/>
            <a:ext cx="1110847" cy="307778"/>
          </a:xfrm>
          <a:prstGeom prst="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 1</a:t>
            </a:r>
            <a:endParaRPr kumimoji="1" lang="ko-Kore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6EB884-A7A2-4B7E-99D4-023FA32E5E67}"/>
              </a:ext>
            </a:extLst>
          </p:cNvPr>
          <p:cNvSpPr/>
          <p:nvPr/>
        </p:nvSpPr>
        <p:spPr>
          <a:xfrm>
            <a:off x="6168032" y="2378537"/>
            <a:ext cx="4591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기업이 소유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통제하는 배출 원에서 발생한 온실가스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6F44C3-5F95-4561-B5ED-5D301FFE0852}"/>
              </a:ext>
            </a:extLst>
          </p:cNvPr>
          <p:cNvSpPr/>
          <p:nvPr/>
        </p:nvSpPr>
        <p:spPr>
          <a:xfrm>
            <a:off x="7268388" y="1948744"/>
            <a:ext cx="3768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직접 온실가스 배출 </a:t>
            </a:r>
            <a:r>
              <a:rPr lang="en-US" altLang="ko-KR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보일러 연료</a:t>
            </a:r>
            <a:r>
              <a:rPr lang="en-US" altLang="ko-KR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차량 연로</a:t>
            </a:r>
            <a:r>
              <a:rPr lang="en-US" altLang="ko-KR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소각</a:t>
            </a:r>
            <a:endParaRPr lang="en-US" altLang="ko-KR" sz="1400" dirty="0">
              <a:solidFill>
                <a:srgbClr val="F0A01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D1FAD9-261A-4217-9821-A42C2A7847F7}"/>
              </a:ext>
            </a:extLst>
          </p:cNvPr>
          <p:cNvSpPr/>
          <p:nvPr/>
        </p:nvSpPr>
        <p:spPr>
          <a:xfrm>
            <a:off x="6168032" y="2909104"/>
            <a:ext cx="1100355" cy="309824"/>
          </a:xfrm>
          <a:prstGeom prst="rect">
            <a:avLst/>
          </a:prstGeom>
          <a:solidFill>
            <a:srgbClr val="4F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 </a:t>
            </a:r>
            <a:r>
              <a:rPr kumimoji="1"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endParaRPr kumimoji="1" lang="ko-Kore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192D08-D123-4F17-B7BE-225FFB6ECF44}"/>
              </a:ext>
            </a:extLst>
          </p:cNvPr>
          <p:cNvSpPr/>
          <p:nvPr/>
        </p:nvSpPr>
        <p:spPr>
          <a:xfrm>
            <a:off x="6096000" y="3311286"/>
            <a:ext cx="56831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기업이 구입하여 소비한 전기와 스팀 사용으로 인한 온실가스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6FAB9-04A7-42F9-8ECF-9F3F51370EA6}"/>
              </a:ext>
            </a:extLst>
          </p:cNvPr>
          <p:cNvSpPr/>
          <p:nvPr/>
        </p:nvSpPr>
        <p:spPr>
          <a:xfrm>
            <a:off x="7294916" y="2925638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간접 온실가스 배출</a:t>
            </a:r>
            <a:r>
              <a:rPr lang="en-US" altLang="ko-KR" sz="1400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400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전력</a:t>
            </a:r>
            <a:r>
              <a:rPr lang="en-US" altLang="ko-KR" sz="1400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err="1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중온수</a:t>
            </a:r>
            <a:endParaRPr lang="en-US" altLang="ko-KR" sz="1400" dirty="0">
              <a:solidFill>
                <a:srgbClr val="4F97C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A45D58-1ED2-479B-8B8B-F0DC86C57D10}"/>
              </a:ext>
            </a:extLst>
          </p:cNvPr>
          <p:cNvSpPr/>
          <p:nvPr/>
        </p:nvSpPr>
        <p:spPr>
          <a:xfrm>
            <a:off x="6168032" y="3906908"/>
            <a:ext cx="1100355" cy="309824"/>
          </a:xfrm>
          <a:prstGeom prst="rect">
            <a:avLst/>
          </a:prstGeom>
          <a:solidFill>
            <a:srgbClr val="10A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 </a:t>
            </a:r>
            <a:r>
              <a:rPr kumimoji="1"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endParaRPr kumimoji="1" lang="ko-Kore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79B683-0066-4066-893A-FB1C1071E271}"/>
              </a:ext>
            </a:extLst>
          </p:cNvPr>
          <p:cNvSpPr/>
          <p:nvPr/>
        </p:nvSpPr>
        <p:spPr>
          <a:xfrm>
            <a:off x="6168032" y="4280900"/>
            <a:ext cx="52566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기업이 소유하지 않고 통제하지 않는 시설에서 발생한 온실가스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119F92-EE41-44D1-86C0-4A966D3329D3}"/>
              </a:ext>
            </a:extLst>
          </p:cNvPr>
          <p:cNvSpPr/>
          <p:nvPr/>
        </p:nvSpPr>
        <p:spPr>
          <a:xfrm>
            <a:off x="7268387" y="3886991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 간접 온실가스 배출 </a:t>
            </a:r>
            <a:r>
              <a:rPr lang="en-US" altLang="ko-KR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</a:t>
            </a:r>
            <a:r>
              <a:rPr lang="en-US" altLang="ko-KR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이동</a:t>
            </a:r>
            <a:r>
              <a:rPr lang="en-US" altLang="ko-KR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조업 차량</a:t>
            </a:r>
            <a:endParaRPr lang="ko-Kore-KR" altLang="en-US" sz="1400" dirty="0">
              <a:solidFill>
                <a:srgbClr val="10A67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6C83B2-3C90-43DA-8DBF-CD07853B2D87}"/>
              </a:ext>
            </a:extLst>
          </p:cNvPr>
          <p:cNvSpPr/>
          <p:nvPr/>
        </p:nvSpPr>
        <p:spPr>
          <a:xfrm>
            <a:off x="6390126" y="4964504"/>
            <a:ext cx="4897603" cy="950256"/>
          </a:xfrm>
          <a:prstGeom prst="rect">
            <a:avLst/>
          </a:prstGeom>
          <a:solidFill>
            <a:srgbClr val="003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공항에서 발생하는 온실가스의 대부분이</a:t>
            </a:r>
            <a:endParaRPr kumimoji="1" lang="en-US" altLang="ko-KR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</a:t>
            </a:r>
            <a:r>
              <a:rPr kumimoji="1"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(SCOPE3)</a:t>
            </a:r>
            <a:r>
              <a:rPr kumimoji="1"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발생</a:t>
            </a:r>
            <a:endParaRPr kumimoji="1" lang="ko-Kore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4D969C-6BB7-B343-90A0-4A5414AE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49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65">
            <a:extLst>
              <a:ext uri="{FF2B5EF4-FFF2-40B4-BE49-F238E27FC236}">
                <a16:creationId xmlns:a16="http://schemas.microsoft.com/office/drawing/2014/main" id="{39B5160D-0974-4F02-9B3C-F23111AC3E57}"/>
              </a:ext>
            </a:extLst>
          </p:cNvPr>
          <p:cNvCxnSpPr>
            <a:cxnSpLocks/>
          </p:cNvCxnSpPr>
          <p:nvPr/>
        </p:nvCxnSpPr>
        <p:spPr>
          <a:xfrm>
            <a:off x="976431" y="4265296"/>
            <a:ext cx="10239137" cy="0"/>
          </a:xfrm>
          <a:prstGeom prst="line">
            <a:avLst/>
          </a:prstGeom>
          <a:ln w="476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6CDD1D-01D7-4C3E-A5B6-18342EEC114C}"/>
              </a:ext>
            </a:extLst>
          </p:cNvPr>
          <p:cNvSpPr txBox="1"/>
          <p:nvPr/>
        </p:nvSpPr>
        <p:spPr>
          <a:xfrm>
            <a:off x="1075766" y="122816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주제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499107-2A5E-4592-8C10-301EE74C14A5}"/>
              </a:ext>
            </a:extLst>
          </p:cNvPr>
          <p:cNvSpPr txBox="1"/>
          <p:nvPr/>
        </p:nvSpPr>
        <p:spPr>
          <a:xfrm>
            <a:off x="564777" y="672353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092CD2F-962F-4A42-82D0-2B76F50042EE}"/>
              </a:ext>
            </a:extLst>
          </p:cNvPr>
          <p:cNvGrpSpPr/>
          <p:nvPr/>
        </p:nvGrpSpPr>
        <p:grpSpPr>
          <a:xfrm>
            <a:off x="840989" y="2435972"/>
            <a:ext cx="10188394" cy="1541143"/>
            <a:chOff x="665498" y="2380423"/>
            <a:chExt cx="10188394" cy="154114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E8C625-2E83-4155-B862-038414EFABF4}"/>
                </a:ext>
              </a:extLst>
            </p:cNvPr>
            <p:cNvSpPr/>
            <p:nvPr/>
          </p:nvSpPr>
          <p:spPr>
            <a:xfrm>
              <a:off x="8163394" y="2739077"/>
              <a:ext cx="2690498" cy="3798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08F2DB-A4FB-49D3-8F89-C393E75013CD}"/>
                </a:ext>
              </a:extLst>
            </p:cNvPr>
            <p:cNvSpPr txBox="1"/>
            <p:nvPr/>
          </p:nvSpPr>
          <p:spPr>
            <a:xfrm>
              <a:off x="8097634" y="2613118"/>
              <a:ext cx="2690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서울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부산 왕복 운행 </a:t>
              </a:r>
              <a:endPara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억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천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백 회</a:t>
              </a:r>
              <a:endPara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C12ED67-8194-4E63-A577-83A818F94116}"/>
                </a:ext>
              </a:extLst>
            </p:cNvPr>
            <p:cNvGrpSpPr/>
            <p:nvPr/>
          </p:nvGrpSpPr>
          <p:grpSpPr>
            <a:xfrm>
              <a:off x="665498" y="2380423"/>
              <a:ext cx="3002052" cy="1220315"/>
              <a:chOff x="2770948" y="1661725"/>
              <a:chExt cx="3002052" cy="122031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28761D-82D3-43C3-B069-A4F345090B1D}"/>
                  </a:ext>
                </a:extLst>
              </p:cNvPr>
              <p:cNvSpPr txBox="1"/>
              <p:nvPr/>
            </p:nvSpPr>
            <p:spPr>
              <a:xfrm>
                <a:off x="2770948" y="2366514"/>
                <a:ext cx="3002052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100,000</a:t>
                </a:r>
                <a:r>
                  <a:rPr kumimoji="1"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대</a:t>
                </a:r>
                <a:r>
                  <a:rPr kumimoji="1"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X 1</a:t>
                </a:r>
                <a:r>
                  <a:rPr kumimoji="1"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분</a:t>
                </a:r>
                <a:endPara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248A405-C78A-4D7A-8506-BDC6FF2F1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211" y="1661725"/>
                <a:ext cx="825726" cy="90000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57C5AFB-3FC0-4336-9FB8-6C5CB10059AD}"/>
                </a:ext>
              </a:extLst>
            </p:cNvPr>
            <p:cNvGrpSpPr/>
            <p:nvPr/>
          </p:nvGrpSpPr>
          <p:grpSpPr>
            <a:xfrm>
              <a:off x="3998047" y="2543068"/>
              <a:ext cx="1617760" cy="1378498"/>
              <a:chOff x="3398968" y="4254844"/>
              <a:chExt cx="1617760" cy="13784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BD0ED4-F8B4-4CE2-97FE-1340C296DB84}"/>
                  </a:ext>
                </a:extLst>
              </p:cNvPr>
              <p:cNvSpPr txBox="1"/>
              <p:nvPr/>
            </p:nvSpPr>
            <p:spPr>
              <a:xfrm>
                <a:off x="3398968" y="4925456"/>
                <a:ext cx="1617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약 </a:t>
                </a:r>
                <a:r>
                  <a:rPr kumimoji="1"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</a:t>
                </a:r>
                <a:r>
                  <a:rPr kumimoji="1"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천 만 톤</a:t>
                </a:r>
                <a:endPara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kumimoji="1"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endPara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8BA85C4-C976-4378-9013-CF8743437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26"/>
              <a:stretch/>
            </p:blipFill>
            <p:spPr>
              <a:xfrm>
                <a:off x="3726972" y="4254844"/>
                <a:ext cx="879655" cy="707886"/>
              </a:xfrm>
              <a:prstGeom prst="rect">
                <a:avLst/>
              </a:prstGeom>
              <a:noFill/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ECC6438-D362-4683-AD93-9614A15BE65A}"/>
                </a:ext>
              </a:extLst>
            </p:cNvPr>
            <p:cNvGrpSpPr/>
            <p:nvPr/>
          </p:nvGrpSpPr>
          <p:grpSpPr>
            <a:xfrm>
              <a:off x="3188534" y="2704451"/>
              <a:ext cx="612524" cy="382284"/>
              <a:chOff x="1617785" y="3454046"/>
              <a:chExt cx="612524" cy="382284"/>
            </a:xfrm>
          </p:grpSpPr>
          <p:sp>
            <p:nvSpPr>
              <p:cNvPr id="15" name="갈매기형 수장[C] 53">
                <a:extLst>
                  <a:ext uri="{FF2B5EF4-FFF2-40B4-BE49-F238E27FC236}">
                    <a16:creationId xmlns:a16="http://schemas.microsoft.com/office/drawing/2014/main" id="{D858ADD6-C0E4-415F-8BF4-A6529C8025AC}"/>
                  </a:ext>
                </a:extLst>
              </p:cNvPr>
              <p:cNvSpPr/>
              <p:nvPr/>
            </p:nvSpPr>
            <p:spPr>
              <a:xfrm>
                <a:off x="1617785" y="3456183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6" name="갈매기형 수장[C] 54">
                <a:extLst>
                  <a:ext uri="{FF2B5EF4-FFF2-40B4-BE49-F238E27FC236}">
                    <a16:creationId xmlns:a16="http://schemas.microsoft.com/office/drawing/2014/main" id="{0D86FF4E-FF65-4613-B45A-355FACD09093}"/>
                  </a:ext>
                </a:extLst>
              </p:cNvPr>
              <p:cNvSpPr/>
              <p:nvPr/>
            </p:nvSpPr>
            <p:spPr>
              <a:xfrm>
                <a:off x="1797101" y="3454047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7" name="갈매기형 수장[C] 55">
                <a:extLst>
                  <a:ext uri="{FF2B5EF4-FFF2-40B4-BE49-F238E27FC236}">
                    <a16:creationId xmlns:a16="http://schemas.microsoft.com/office/drawing/2014/main" id="{B5058A18-0E33-4192-B505-E21FEFD15BB6}"/>
                  </a:ext>
                </a:extLst>
              </p:cNvPr>
              <p:cNvSpPr/>
              <p:nvPr/>
            </p:nvSpPr>
            <p:spPr>
              <a:xfrm>
                <a:off x="1976754" y="3454046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C11884-A840-453A-A159-7139BEDF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260" y="2423918"/>
              <a:ext cx="945485" cy="945485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2517CE4-3813-4005-BAB9-78DE687BD50C}"/>
                </a:ext>
              </a:extLst>
            </p:cNvPr>
            <p:cNvGrpSpPr/>
            <p:nvPr/>
          </p:nvGrpSpPr>
          <p:grpSpPr>
            <a:xfrm>
              <a:off x="5798316" y="2704451"/>
              <a:ext cx="612524" cy="382284"/>
              <a:chOff x="1617785" y="3454046"/>
              <a:chExt cx="612524" cy="382284"/>
            </a:xfrm>
          </p:grpSpPr>
          <p:sp>
            <p:nvSpPr>
              <p:cNvPr id="34" name="갈매기형 수장[C] 53">
                <a:extLst>
                  <a:ext uri="{FF2B5EF4-FFF2-40B4-BE49-F238E27FC236}">
                    <a16:creationId xmlns:a16="http://schemas.microsoft.com/office/drawing/2014/main" id="{9E0E35B5-2ABC-4B1B-AF3C-8C15CEEB2DAC}"/>
                  </a:ext>
                </a:extLst>
              </p:cNvPr>
              <p:cNvSpPr/>
              <p:nvPr/>
            </p:nvSpPr>
            <p:spPr>
              <a:xfrm>
                <a:off x="1617785" y="3456183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5" name="갈매기형 수장[C] 54">
                <a:extLst>
                  <a:ext uri="{FF2B5EF4-FFF2-40B4-BE49-F238E27FC236}">
                    <a16:creationId xmlns:a16="http://schemas.microsoft.com/office/drawing/2014/main" id="{ED787CA1-0B01-4EFF-85F1-007ADE6C4FBC}"/>
                  </a:ext>
                </a:extLst>
              </p:cNvPr>
              <p:cNvSpPr/>
              <p:nvPr/>
            </p:nvSpPr>
            <p:spPr>
              <a:xfrm>
                <a:off x="1797101" y="3454047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갈매기형 수장[C] 55">
                <a:extLst>
                  <a:ext uri="{FF2B5EF4-FFF2-40B4-BE49-F238E27FC236}">
                    <a16:creationId xmlns:a16="http://schemas.microsoft.com/office/drawing/2014/main" id="{CCAFCF3D-66D7-4FCE-B9AB-CCF8F85017C1}"/>
                  </a:ext>
                </a:extLst>
              </p:cNvPr>
              <p:cNvSpPr/>
              <p:nvPr/>
            </p:nvSpPr>
            <p:spPr>
              <a:xfrm>
                <a:off x="1976754" y="3454046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0BD65EA-D628-4E0D-8F86-6277B84532D5}"/>
              </a:ext>
            </a:extLst>
          </p:cNvPr>
          <p:cNvGrpSpPr/>
          <p:nvPr/>
        </p:nvGrpSpPr>
        <p:grpSpPr>
          <a:xfrm>
            <a:off x="8936726" y="590603"/>
            <a:ext cx="2807495" cy="1151826"/>
            <a:chOff x="8459602" y="589041"/>
            <a:chExt cx="2807495" cy="11518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F6A8346-0910-4D41-B1EC-BFDCD35EE169}"/>
                </a:ext>
              </a:extLst>
            </p:cNvPr>
            <p:cNvGrpSpPr/>
            <p:nvPr/>
          </p:nvGrpSpPr>
          <p:grpSpPr>
            <a:xfrm>
              <a:off x="8459602" y="729659"/>
              <a:ext cx="2690498" cy="1011208"/>
              <a:chOff x="7540705" y="357667"/>
              <a:chExt cx="4307654" cy="161900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8C9DCBA-F4F5-4E4A-97F8-A967816C25A4}"/>
                  </a:ext>
                </a:extLst>
              </p:cNvPr>
              <p:cNvGrpSpPr/>
              <p:nvPr/>
            </p:nvGrpSpPr>
            <p:grpSpPr>
              <a:xfrm>
                <a:off x="10384109" y="421183"/>
                <a:ext cx="1464250" cy="1555490"/>
                <a:chOff x="712566" y="4252839"/>
                <a:chExt cx="1464250" cy="155549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2120287-9F75-40B4-AC54-D9BAD3AFDB25}"/>
                    </a:ext>
                  </a:extLst>
                </p:cNvPr>
                <p:cNvSpPr txBox="1"/>
                <p:nvPr/>
              </p:nvSpPr>
              <p:spPr>
                <a:xfrm>
                  <a:off x="712566" y="4970622"/>
                  <a:ext cx="1464250" cy="837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약 </a:t>
                  </a:r>
                  <a:r>
                    <a:rPr kumimoji="1" lang="en-US" altLang="ko-KR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100</a:t>
                  </a:r>
                  <a:r>
                    <a:rPr kumimoji="1" lang="ko-KR" altLang="en-US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톤 </a:t>
                  </a:r>
                  <a:endParaRPr kumimoji="1"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kumimoji="1" lang="ko-KR" altLang="en-US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endParaRPr kumimoji="1" lang="ko-Kore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E186DADB-3C93-4DC6-9FEC-19670F7F6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526"/>
                <a:stretch/>
              </p:blipFill>
              <p:spPr>
                <a:xfrm>
                  <a:off x="977617" y="4252839"/>
                  <a:ext cx="879655" cy="70788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ED7C261-7590-4BC7-AF8E-A4C9237D64BA}"/>
                  </a:ext>
                </a:extLst>
              </p:cNvPr>
              <p:cNvGrpSpPr/>
              <p:nvPr/>
            </p:nvGrpSpPr>
            <p:grpSpPr>
              <a:xfrm>
                <a:off x="7540705" y="357667"/>
                <a:ext cx="1897431" cy="1267507"/>
                <a:chOff x="473716" y="1700698"/>
                <a:chExt cx="1897431" cy="1267507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D0F80D7-6F44-4FCE-A7B4-4D0B91CBC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7883" y="1700698"/>
                  <a:ext cx="825727" cy="899999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C51C74D-705B-4E5E-BE76-442BAC3656A7}"/>
                    </a:ext>
                  </a:extLst>
                </p:cNvPr>
                <p:cNvSpPr txBox="1"/>
                <p:nvPr/>
              </p:nvSpPr>
              <p:spPr>
                <a:xfrm>
                  <a:off x="473716" y="2346084"/>
                  <a:ext cx="1897431" cy="622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kumimoji="1" lang="en-US" altLang="ko-KR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1</a:t>
                  </a:r>
                  <a:r>
                    <a:rPr kumimoji="1" lang="ko-KR" altLang="en-US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대 </a:t>
                  </a:r>
                  <a:r>
                    <a:rPr kumimoji="1" lang="en-US" altLang="ko-KR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X 1</a:t>
                  </a:r>
                  <a:r>
                    <a:rPr kumimoji="1" lang="ko-KR" altLang="en-US" sz="140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분</a:t>
                  </a:r>
                  <a:endParaRPr kumimoji="1"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D07DA2A-FA69-4910-9745-AAC883DE28B9}"/>
                  </a:ext>
                </a:extLst>
              </p:cNvPr>
              <p:cNvGrpSpPr/>
              <p:nvPr/>
            </p:nvGrpSpPr>
            <p:grpSpPr>
              <a:xfrm>
                <a:off x="9574765" y="783633"/>
                <a:ext cx="612524" cy="382284"/>
                <a:chOff x="1617785" y="3454046"/>
                <a:chExt cx="612524" cy="382284"/>
              </a:xfrm>
            </p:grpSpPr>
            <p:sp>
              <p:nvSpPr>
                <p:cNvPr id="18" name="갈매기형 수장[C] 48">
                  <a:extLst>
                    <a:ext uri="{FF2B5EF4-FFF2-40B4-BE49-F238E27FC236}">
                      <a16:creationId xmlns:a16="http://schemas.microsoft.com/office/drawing/2014/main" id="{44D3D068-B591-4B53-A1DF-14A72C8F2240}"/>
                    </a:ext>
                  </a:extLst>
                </p:cNvPr>
                <p:cNvSpPr/>
                <p:nvPr/>
              </p:nvSpPr>
              <p:spPr>
                <a:xfrm>
                  <a:off x="1617785" y="3456183"/>
                  <a:ext cx="253555" cy="380147"/>
                </a:xfrm>
                <a:prstGeom prst="chevron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19" name="갈매기형 수장[C] 49">
                  <a:extLst>
                    <a:ext uri="{FF2B5EF4-FFF2-40B4-BE49-F238E27FC236}">
                      <a16:creationId xmlns:a16="http://schemas.microsoft.com/office/drawing/2014/main" id="{26CE505B-1767-4B16-BD4C-D88B92A52D20}"/>
                    </a:ext>
                  </a:extLst>
                </p:cNvPr>
                <p:cNvSpPr/>
                <p:nvPr/>
              </p:nvSpPr>
              <p:spPr>
                <a:xfrm>
                  <a:off x="1797101" y="3454047"/>
                  <a:ext cx="253555" cy="380147"/>
                </a:xfrm>
                <a:prstGeom prst="chevron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20" name="갈매기형 수장[C] 50">
                  <a:extLst>
                    <a:ext uri="{FF2B5EF4-FFF2-40B4-BE49-F238E27FC236}">
                      <a16:creationId xmlns:a16="http://schemas.microsoft.com/office/drawing/2014/main" id="{74CA801A-B477-4CE5-A683-DEF3245A6880}"/>
                    </a:ext>
                  </a:extLst>
                </p:cNvPr>
                <p:cNvSpPr/>
                <p:nvPr/>
              </p:nvSpPr>
              <p:spPr>
                <a:xfrm>
                  <a:off x="1976754" y="3454046"/>
                  <a:ext cx="253555" cy="380147"/>
                </a:xfrm>
                <a:prstGeom prst="chevron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5E84AAB-C6CF-475D-A457-48C4461BC321}"/>
                </a:ext>
              </a:extLst>
            </p:cNvPr>
            <p:cNvSpPr/>
            <p:nvPr/>
          </p:nvSpPr>
          <p:spPr>
            <a:xfrm>
              <a:off x="8459603" y="589041"/>
              <a:ext cx="2807494" cy="1068463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FEE4BD-9160-48FD-A5AB-EA3537FF1220}"/>
              </a:ext>
            </a:extLst>
          </p:cNvPr>
          <p:cNvSpPr/>
          <p:nvPr/>
        </p:nvSpPr>
        <p:spPr>
          <a:xfrm>
            <a:off x="1414599" y="5135986"/>
            <a:ext cx="3906502" cy="950256"/>
          </a:xfrm>
          <a:prstGeom prst="rect">
            <a:avLst/>
          </a:prstGeom>
          <a:solidFill>
            <a:srgbClr val="003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지연 방지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E1B5E3-C869-433F-9DA2-E6B98AED0849}"/>
              </a:ext>
            </a:extLst>
          </p:cNvPr>
          <p:cNvSpPr txBox="1"/>
          <p:nvPr/>
        </p:nvSpPr>
        <p:spPr>
          <a:xfrm>
            <a:off x="8723077" y="4368760"/>
            <a:ext cx="25875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국토교통부 온실가스 감축 홍보 영상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A0D13E1-FEEC-48BD-81F9-34554EDF93C5}"/>
              </a:ext>
            </a:extLst>
          </p:cNvPr>
          <p:cNvSpPr/>
          <p:nvPr/>
        </p:nvSpPr>
        <p:spPr>
          <a:xfrm>
            <a:off x="6866478" y="5135986"/>
            <a:ext cx="3906502" cy="950256"/>
          </a:xfrm>
          <a:prstGeom prst="rect">
            <a:avLst/>
          </a:prstGeom>
          <a:solidFill>
            <a:srgbClr val="003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온실가스 감축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CE1B6FFB-3990-43A7-9099-46B40C2C5BD9}"/>
              </a:ext>
            </a:extLst>
          </p:cNvPr>
          <p:cNvSpPr/>
          <p:nvPr/>
        </p:nvSpPr>
        <p:spPr>
          <a:xfrm>
            <a:off x="5830420" y="5172673"/>
            <a:ext cx="653729" cy="8768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083E5F-F060-FD45-A8B9-B052AE70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06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7E001DA-A21A-47E5-9323-CD65B9764710}"/>
              </a:ext>
            </a:extLst>
          </p:cNvPr>
          <p:cNvSpPr txBox="1"/>
          <p:nvPr/>
        </p:nvSpPr>
        <p:spPr>
          <a:xfrm>
            <a:off x="1075766" y="1228165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주제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BE5A0-92A4-4666-8F8B-E3690E9C8E5F}"/>
              </a:ext>
            </a:extLst>
          </p:cNvPr>
          <p:cNvSpPr txBox="1"/>
          <p:nvPr/>
        </p:nvSpPr>
        <p:spPr>
          <a:xfrm>
            <a:off x="564777" y="672353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01.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배경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049E1-8CF7-47B8-8E0B-ACFEC04C4931}"/>
              </a:ext>
            </a:extLst>
          </p:cNvPr>
          <p:cNvSpPr txBox="1"/>
          <p:nvPr/>
        </p:nvSpPr>
        <p:spPr>
          <a:xfrm>
            <a:off x="1214397" y="2814778"/>
            <a:ext cx="116089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A/C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접속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D672E6-0E68-4B3B-91C2-2669D9512952}"/>
              </a:ext>
            </a:extLst>
          </p:cNvPr>
          <p:cNvSpPr txBox="1"/>
          <p:nvPr/>
        </p:nvSpPr>
        <p:spPr>
          <a:xfrm>
            <a:off x="1211614" y="3646599"/>
            <a:ext cx="116089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A/C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6202A3-E31D-4C38-9D3E-F7804C20A07E}"/>
              </a:ext>
            </a:extLst>
          </p:cNvPr>
          <p:cNvSpPr txBox="1"/>
          <p:nvPr/>
        </p:nvSpPr>
        <p:spPr>
          <a:xfrm>
            <a:off x="6992581" y="2871475"/>
            <a:ext cx="115608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처리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E1D13A-6A3C-4ACB-B2F5-56A8EAC24BF2}"/>
              </a:ext>
            </a:extLst>
          </p:cNvPr>
          <p:cNvSpPr txBox="1"/>
          <p:nvPr/>
        </p:nvSpPr>
        <p:spPr>
          <a:xfrm>
            <a:off x="7015692" y="3611989"/>
            <a:ext cx="1132976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511D9D-D958-4EEB-BA59-42826C81BFBB}"/>
              </a:ext>
            </a:extLst>
          </p:cNvPr>
          <p:cNvSpPr txBox="1"/>
          <p:nvPr/>
        </p:nvSpPr>
        <p:spPr>
          <a:xfrm>
            <a:off x="2605076" y="2754010"/>
            <a:ext cx="260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전편 항공기의 지연으로 인해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연쇄적으로 발생하는 파생지연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230B0AF-E935-41B6-8311-676B96502BD1}"/>
              </a:ext>
            </a:extLst>
          </p:cNvPr>
          <p:cNvSpPr txBox="1"/>
          <p:nvPr/>
        </p:nvSpPr>
        <p:spPr>
          <a:xfrm>
            <a:off x="2605077" y="3611989"/>
            <a:ext cx="242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갑작스러운 항공기의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고장 및 점검으로 인한 지연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4EA536-05E4-4CF0-828A-8ACD9ED9FAEF}"/>
              </a:ext>
            </a:extLst>
          </p:cNvPr>
          <p:cNvSpPr txBox="1"/>
          <p:nvPr/>
        </p:nvSpPr>
        <p:spPr>
          <a:xfrm>
            <a:off x="8373993" y="2805802"/>
            <a:ext cx="215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승객의 지각으로 인해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주로 발생하는 지연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BA374C-E491-4BBF-B386-0191FF40E70A}"/>
              </a:ext>
            </a:extLst>
          </p:cNvPr>
          <p:cNvSpPr txBox="1"/>
          <p:nvPr/>
        </p:nvSpPr>
        <p:spPr>
          <a:xfrm>
            <a:off x="8373993" y="3535045"/>
            <a:ext cx="215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운고와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같은 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기상요인으로 인한 지연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591023-B3D0-4317-ADA2-D9A2D6BC604A}"/>
              </a:ext>
            </a:extLst>
          </p:cNvPr>
          <p:cNvSpPr/>
          <p:nvPr/>
        </p:nvSpPr>
        <p:spPr>
          <a:xfrm>
            <a:off x="6392147" y="2519082"/>
            <a:ext cx="4804459" cy="1819835"/>
          </a:xfrm>
          <a:prstGeom prst="roundRect">
            <a:avLst>
              <a:gd name="adj" fmla="val 10756"/>
            </a:avLst>
          </a:prstGeom>
          <a:noFill/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059EB70-AD0E-4F7B-9B5D-6488B6ED92A0}"/>
              </a:ext>
            </a:extLst>
          </p:cNvPr>
          <p:cNvSpPr txBox="1"/>
          <p:nvPr/>
        </p:nvSpPr>
        <p:spPr>
          <a:xfrm>
            <a:off x="856173" y="4617792"/>
            <a:ext cx="4804460" cy="369332"/>
          </a:xfrm>
          <a:prstGeom prst="rect">
            <a:avLst/>
          </a:prstGeom>
          <a:solidFill>
            <a:srgbClr val="00367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직접 해결할 수 없는 지연</a:t>
            </a:r>
            <a:endParaRPr kumimoji="1" lang="ko-Kore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9455C12-AF9D-4AD2-81B3-9565751939AA}"/>
              </a:ext>
            </a:extLst>
          </p:cNvPr>
          <p:cNvSpPr txBox="1"/>
          <p:nvPr/>
        </p:nvSpPr>
        <p:spPr>
          <a:xfrm>
            <a:off x="6392147" y="4617792"/>
            <a:ext cx="4804460" cy="369332"/>
          </a:xfrm>
          <a:prstGeom prst="rect">
            <a:avLst/>
          </a:prstGeom>
          <a:solidFill>
            <a:srgbClr val="00367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해결할 수 있는 지연</a:t>
            </a:r>
            <a:endParaRPr kumimoji="1" lang="ko-Kore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6D1749CC-494B-4156-A335-74D1F9E70CFC}"/>
              </a:ext>
            </a:extLst>
          </p:cNvPr>
          <p:cNvSpPr/>
          <p:nvPr/>
        </p:nvSpPr>
        <p:spPr>
          <a:xfrm>
            <a:off x="856173" y="2519082"/>
            <a:ext cx="4804459" cy="1819835"/>
          </a:xfrm>
          <a:prstGeom prst="roundRect">
            <a:avLst>
              <a:gd name="adj" fmla="val 10756"/>
            </a:avLst>
          </a:prstGeom>
          <a:noFill/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9685DE-2D8B-2346-8345-BFC2DC0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32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292275-996A-4E6D-9F3D-0455E9DF2631}"/>
              </a:ext>
            </a:extLst>
          </p:cNvPr>
          <p:cNvSpPr/>
          <p:nvPr/>
        </p:nvSpPr>
        <p:spPr>
          <a:xfrm>
            <a:off x="574951" y="1774756"/>
            <a:ext cx="4316654" cy="19869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39357D-06D7-4D6F-911C-60BBC423437F}"/>
              </a:ext>
            </a:extLst>
          </p:cNvPr>
          <p:cNvSpPr/>
          <p:nvPr/>
        </p:nvSpPr>
        <p:spPr>
          <a:xfrm>
            <a:off x="8543934" y="4278270"/>
            <a:ext cx="3450842" cy="20684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ADE4EB-432A-43C8-9AC0-F22FC883981E}"/>
              </a:ext>
            </a:extLst>
          </p:cNvPr>
          <p:cNvSpPr/>
          <p:nvPr/>
        </p:nvSpPr>
        <p:spPr>
          <a:xfrm>
            <a:off x="564777" y="4278270"/>
            <a:ext cx="7571534" cy="20684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16A739-9F0A-45CB-8644-165F0CA1D2D8}"/>
              </a:ext>
            </a:extLst>
          </p:cNvPr>
          <p:cNvSpPr/>
          <p:nvPr/>
        </p:nvSpPr>
        <p:spPr>
          <a:xfrm>
            <a:off x="5292096" y="1785454"/>
            <a:ext cx="6693715" cy="19762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64777" y="672353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02.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9AA65F9-9D1B-4EC8-BE3C-E6ED22BC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2"/>
          <a:stretch/>
        </p:blipFill>
        <p:spPr>
          <a:xfrm>
            <a:off x="5730944" y="1963566"/>
            <a:ext cx="2847912" cy="110076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BA76E7-8BAF-4BE0-B622-3A2126F2A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66"/>
          <a:stretch/>
        </p:blipFill>
        <p:spPr>
          <a:xfrm>
            <a:off x="8970252" y="1963565"/>
            <a:ext cx="2847914" cy="110076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131189-C34D-4890-AA27-595196AA39D0}"/>
              </a:ext>
            </a:extLst>
          </p:cNvPr>
          <p:cNvSpPr txBox="1"/>
          <p:nvPr/>
        </p:nvSpPr>
        <p:spPr>
          <a:xfrm>
            <a:off x="8967396" y="3111185"/>
            <a:ext cx="1533471" cy="22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항공정보 포탈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B6B16-9629-4AF4-858A-CED55C30CB3E}"/>
              </a:ext>
            </a:extLst>
          </p:cNvPr>
          <p:cNvSpPr txBox="1"/>
          <p:nvPr/>
        </p:nvSpPr>
        <p:spPr>
          <a:xfrm>
            <a:off x="9297837" y="3317664"/>
            <a:ext cx="2287483" cy="3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운항 현황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(25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편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486B3-0F2E-4643-97A2-1A3AFA4661DB}"/>
              </a:ext>
            </a:extLst>
          </p:cNvPr>
          <p:cNvSpPr txBox="1"/>
          <p:nvPr/>
        </p:nvSpPr>
        <p:spPr>
          <a:xfrm>
            <a:off x="6073758" y="3317664"/>
            <a:ext cx="2080414" cy="3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현황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(420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편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81B80-89C7-4B8F-9206-FE2DEC15E7A6}"/>
              </a:ext>
            </a:extLst>
          </p:cNvPr>
          <p:cNvSpPr txBox="1"/>
          <p:nvPr/>
        </p:nvSpPr>
        <p:spPr>
          <a:xfrm>
            <a:off x="5638598" y="3111185"/>
            <a:ext cx="1533471" cy="22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항공정보 포탈 시스템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823F9F-756E-4D47-AE8C-830A3DF46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60" y="2136027"/>
            <a:ext cx="3202732" cy="84054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E423FF-1EE5-4A7A-86CA-BA61AC1744CA}"/>
              </a:ext>
            </a:extLst>
          </p:cNvPr>
          <p:cNvSpPr txBox="1"/>
          <p:nvPr/>
        </p:nvSpPr>
        <p:spPr>
          <a:xfrm>
            <a:off x="955944" y="3027531"/>
            <a:ext cx="2628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인천국제공항공사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GREEN REPORT</a:t>
            </a:r>
            <a:endParaRPr kumimoji="1" lang="ko-Kore-KR" altLang="en-US" sz="8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FF901-55A7-4795-B44B-94F7B8086723}"/>
              </a:ext>
            </a:extLst>
          </p:cNvPr>
          <p:cNvSpPr txBox="1"/>
          <p:nvPr/>
        </p:nvSpPr>
        <p:spPr>
          <a:xfrm>
            <a:off x="1444601" y="3303391"/>
            <a:ext cx="2398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별 온실가스 배출량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7397E-395D-448F-A2FD-6F0F95FC8E89}"/>
              </a:ext>
            </a:extLst>
          </p:cNvPr>
          <p:cNvSpPr txBox="1"/>
          <p:nvPr/>
        </p:nvSpPr>
        <p:spPr>
          <a:xfrm>
            <a:off x="4729400" y="593347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시간대별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승하차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86570-18F3-4F06-BDB7-88CCA9A722CA}"/>
              </a:ext>
            </a:extLst>
          </p:cNvPr>
          <p:cNvSpPr txBox="1"/>
          <p:nvPr/>
        </p:nvSpPr>
        <p:spPr>
          <a:xfrm>
            <a:off x="4494111" y="5707486"/>
            <a:ext cx="26287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 열린 데이터 광장</a:t>
            </a:r>
            <a:endParaRPr kumimoji="1" lang="ko-Kore-KR" altLang="en-US" sz="8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9045C98-B939-4E71-8FFA-02F64CA3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45" y="4552862"/>
            <a:ext cx="2500835" cy="11722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DC3BAA9-47CA-4AFC-8044-3E263DC4C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709"/>
          <a:stretch/>
        </p:blipFill>
        <p:spPr>
          <a:xfrm>
            <a:off x="9081219" y="4492305"/>
            <a:ext cx="2504101" cy="11831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3E0DC79-07AE-43A0-B94B-8F77BC57C5FA}"/>
              </a:ext>
            </a:extLst>
          </p:cNvPr>
          <p:cNvSpPr txBox="1"/>
          <p:nvPr/>
        </p:nvSpPr>
        <p:spPr>
          <a:xfrm>
            <a:off x="8895006" y="5698250"/>
            <a:ext cx="15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</a:t>
            </a:r>
            <a:r>
              <a:rPr kumimoji="1" lang="ko-KR" altLang="en-US" sz="80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기상청</a:t>
            </a:r>
            <a:endParaRPr kumimoji="1" lang="ko-Kore-KR" altLang="en-US" sz="8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848893-06E5-48C6-B10A-4D92A6F32073}"/>
              </a:ext>
            </a:extLst>
          </p:cNvPr>
          <p:cNvSpPr txBox="1"/>
          <p:nvPr/>
        </p:nvSpPr>
        <p:spPr>
          <a:xfrm>
            <a:off x="9714044" y="5932308"/>
            <a:ext cx="126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항공기상정보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C346A7-CE14-4B05-8CFF-894106467DB8}"/>
              </a:ext>
            </a:extLst>
          </p:cNvPr>
          <p:cNvSpPr txBox="1"/>
          <p:nvPr/>
        </p:nvSpPr>
        <p:spPr>
          <a:xfrm>
            <a:off x="1782223" y="5940576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주차현황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D8DC06-68E9-46A0-9B66-743F173689A6}"/>
              </a:ext>
            </a:extLst>
          </p:cNvPr>
          <p:cNvSpPr txBox="1"/>
          <p:nvPr/>
        </p:nvSpPr>
        <p:spPr>
          <a:xfrm>
            <a:off x="998723" y="5752170"/>
            <a:ext cx="15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8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공공데이터포털</a:t>
            </a:r>
            <a:endParaRPr kumimoji="1" lang="ko-Kore-KR" altLang="en-US" sz="8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D23A407-8784-4EFE-9061-167E2E61B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23" b="19895"/>
          <a:stretch/>
        </p:blipFill>
        <p:spPr>
          <a:xfrm>
            <a:off x="4729398" y="4454389"/>
            <a:ext cx="2409825" cy="12262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221E1F-8C68-43AB-AE8C-71CF443F9A2A}"/>
              </a:ext>
            </a:extLst>
          </p:cNvPr>
          <p:cNvSpPr/>
          <p:nvPr/>
        </p:nvSpPr>
        <p:spPr>
          <a:xfrm>
            <a:off x="8308516" y="4084727"/>
            <a:ext cx="1227595" cy="30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데이터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1FC2A7-18CF-4ECA-AEDC-CCD9C12DC592}"/>
              </a:ext>
            </a:extLst>
          </p:cNvPr>
          <p:cNvSpPr/>
          <p:nvPr/>
        </p:nvSpPr>
        <p:spPr>
          <a:xfrm>
            <a:off x="196666" y="4084727"/>
            <a:ext cx="1227595" cy="30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데이터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D2B403-FA53-4896-87AB-0A328E493E61}"/>
              </a:ext>
            </a:extLst>
          </p:cNvPr>
          <p:cNvSpPr/>
          <p:nvPr/>
        </p:nvSpPr>
        <p:spPr>
          <a:xfrm>
            <a:off x="197224" y="1590130"/>
            <a:ext cx="1480670" cy="30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데이터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988F41-52BB-4FDD-8046-A80FE309D179}"/>
              </a:ext>
            </a:extLst>
          </p:cNvPr>
          <p:cNvSpPr/>
          <p:nvPr/>
        </p:nvSpPr>
        <p:spPr>
          <a:xfrm>
            <a:off x="5024800" y="1590130"/>
            <a:ext cx="1227595" cy="30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데이터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A8BD9FB-076C-4AC1-A87E-68C211454D31}"/>
              </a:ext>
            </a:extLst>
          </p:cNvPr>
          <p:cNvSpPr/>
          <p:nvPr/>
        </p:nvSpPr>
        <p:spPr>
          <a:xfrm>
            <a:off x="7549626" y="877053"/>
            <a:ext cx="4352362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데이터는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Selenium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크롤링하였음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FFE1B4-D7AB-4EA6-94C8-CADB2BDA8DD6}"/>
              </a:ext>
            </a:extLst>
          </p:cNvPr>
          <p:cNvSpPr/>
          <p:nvPr/>
        </p:nvSpPr>
        <p:spPr>
          <a:xfrm>
            <a:off x="3401911" y="2955882"/>
            <a:ext cx="94769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(2009-2021)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29EDAB4-42F0-476C-ACE6-7053813B50BA}"/>
              </a:ext>
            </a:extLst>
          </p:cNvPr>
          <p:cNvSpPr/>
          <p:nvPr/>
        </p:nvSpPr>
        <p:spPr>
          <a:xfrm>
            <a:off x="2933168" y="5709744"/>
            <a:ext cx="7857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(11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-18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02FB37-D233-4E8C-9F38-4593F2A909EA}"/>
              </a:ext>
            </a:extLst>
          </p:cNvPr>
          <p:cNvSpPr/>
          <p:nvPr/>
        </p:nvSpPr>
        <p:spPr>
          <a:xfrm>
            <a:off x="6323547" y="5672047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(2018-2021)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F8C1369-9191-4523-8CE5-14B6205F021A}"/>
              </a:ext>
            </a:extLst>
          </p:cNvPr>
          <p:cNvSpPr/>
          <p:nvPr/>
        </p:nvSpPr>
        <p:spPr>
          <a:xfrm>
            <a:off x="7747630" y="3057170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(2007-2021)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AB0260-39C0-44D1-BB7B-8BE2D5567802}"/>
              </a:ext>
            </a:extLst>
          </p:cNvPr>
          <p:cNvSpPr/>
          <p:nvPr/>
        </p:nvSpPr>
        <p:spPr>
          <a:xfrm>
            <a:off x="10986353" y="3057170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(2007-2021)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F6D260-4846-4E06-8E2E-CB0248FD748D}"/>
              </a:ext>
            </a:extLst>
          </p:cNvPr>
          <p:cNvSpPr/>
          <p:nvPr/>
        </p:nvSpPr>
        <p:spPr>
          <a:xfrm>
            <a:off x="11111222" y="5675996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(2019)</a:t>
            </a:r>
            <a:endParaRPr lang="ko-KR" altLang="en-US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7209D6-C4A2-0347-9A32-97299E4B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41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3EFDB5-4A0B-48D5-AA9B-8B4D82F6E3E1}"/>
              </a:ext>
            </a:extLst>
          </p:cNvPr>
          <p:cNvSpPr txBox="1"/>
          <p:nvPr/>
        </p:nvSpPr>
        <p:spPr>
          <a:xfrm>
            <a:off x="564777" y="672353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03.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3762B9-1D14-4938-AE0E-429A4A8CB5FF}"/>
              </a:ext>
            </a:extLst>
          </p:cNvPr>
          <p:cNvSpPr/>
          <p:nvPr/>
        </p:nvSpPr>
        <p:spPr>
          <a:xfrm>
            <a:off x="838200" y="2876115"/>
            <a:ext cx="10515600" cy="766324"/>
          </a:xfrm>
          <a:prstGeom prst="rect">
            <a:avLst/>
          </a:prstGeom>
          <a:solidFill>
            <a:srgbClr val="E7E6E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EADF44-98AA-4C2A-B32B-FB2AC6531020}"/>
              </a:ext>
            </a:extLst>
          </p:cNvPr>
          <p:cNvSpPr/>
          <p:nvPr/>
        </p:nvSpPr>
        <p:spPr>
          <a:xfrm>
            <a:off x="3981521" y="3036294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데이터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447B4-667C-4505-ACA0-AFB323B5BE67}"/>
              </a:ext>
            </a:extLst>
          </p:cNvPr>
          <p:cNvSpPr txBox="1"/>
          <p:nvPr/>
        </p:nvSpPr>
        <p:spPr>
          <a:xfrm>
            <a:off x="1055187" y="3080286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현황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(420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편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F67BED9-0F5A-4173-99DE-D81B74BE79A2}"/>
              </a:ext>
            </a:extLst>
          </p:cNvPr>
          <p:cNvSpPr/>
          <p:nvPr/>
        </p:nvSpPr>
        <p:spPr>
          <a:xfrm>
            <a:off x="6087656" y="3115381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0B81D7-E72F-4C0D-B38E-8C348D65766E}"/>
              </a:ext>
            </a:extLst>
          </p:cNvPr>
          <p:cNvSpPr/>
          <p:nvPr/>
        </p:nvSpPr>
        <p:spPr>
          <a:xfrm>
            <a:off x="6557561" y="3036294"/>
            <a:ext cx="2037800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 제거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61AD6A-2D76-4880-989E-1B35EE7C18CF}"/>
              </a:ext>
            </a:extLst>
          </p:cNvPr>
          <p:cNvSpPr/>
          <p:nvPr/>
        </p:nvSpPr>
        <p:spPr>
          <a:xfrm>
            <a:off x="838200" y="4037732"/>
            <a:ext cx="10515600" cy="766324"/>
          </a:xfrm>
          <a:prstGeom prst="rect">
            <a:avLst/>
          </a:prstGeom>
          <a:solidFill>
            <a:srgbClr val="E7E6E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A05E4A-7BB4-42ED-954B-A1F0F60695DA}"/>
              </a:ext>
            </a:extLst>
          </p:cNvPr>
          <p:cNvSpPr/>
          <p:nvPr/>
        </p:nvSpPr>
        <p:spPr>
          <a:xfrm>
            <a:off x="4478687" y="4197911"/>
            <a:ext cx="4038563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목적지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1, 2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터미널 데이터 추출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5DE90-1CD7-4281-8DAE-367BCF1A1AD0}"/>
              </a:ext>
            </a:extLst>
          </p:cNvPr>
          <p:cNvSpPr txBox="1"/>
          <p:nvPr/>
        </p:nvSpPr>
        <p:spPr>
          <a:xfrm>
            <a:off x="1055187" y="4241903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역별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시간대별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승하차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BEBF3C5-52F5-486C-8A79-BA982C9FD381}"/>
              </a:ext>
            </a:extLst>
          </p:cNvPr>
          <p:cNvSpPr/>
          <p:nvPr/>
        </p:nvSpPr>
        <p:spPr>
          <a:xfrm>
            <a:off x="8755343" y="4276998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2914D54-2AF5-4418-9C48-9F2D80CAD06F}"/>
              </a:ext>
            </a:extLst>
          </p:cNvPr>
          <p:cNvSpPr/>
          <p:nvPr/>
        </p:nvSpPr>
        <p:spPr>
          <a:xfrm>
            <a:off x="9234130" y="4197911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하차 분류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9D8A19-B541-4965-96E9-08F1CE5B2F0F}"/>
              </a:ext>
            </a:extLst>
          </p:cNvPr>
          <p:cNvSpPr/>
          <p:nvPr/>
        </p:nvSpPr>
        <p:spPr>
          <a:xfrm>
            <a:off x="8755343" y="3115381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839E7F1-6D29-4A9A-826B-14987134C355}"/>
              </a:ext>
            </a:extLst>
          </p:cNvPr>
          <p:cNvSpPr/>
          <p:nvPr/>
        </p:nvSpPr>
        <p:spPr>
          <a:xfrm>
            <a:off x="9234129" y="3036294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지연사유별 분류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133791-1B41-421E-A0D3-F5015AD39111}"/>
              </a:ext>
            </a:extLst>
          </p:cNvPr>
          <p:cNvSpPr/>
          <p:nvPr/>
        </p:nvSpPr>
        <p:spPr>
          <a:xfrm>
            <a:off x="838200" y="5199349"/>
            <a:ext cx="10515600" cy="766324"/>
          </a:xfrm>
          <a:prstGeom prst="rect">
            <a:avLst/>
          </a:prstGeom>
          <a:solidFill>
            <a:srgbClr val="E7E6E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56BA15-003E-4465-96FA-B14251BF5AF9}"/>
              </a:ext>
            </a:extLst>
          </p:cNvPr>
          <p:cNvSpPr/>
          <p:nvPr/>
        </p:nvSpPr>
        <p:spPr>
          <a:xfrm>
            <a:off x="2942084" y="5359528"/>
            <a:ext cx="2029588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정규화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B53CC-E7F0-4FEB-8FD1-E86E71BEB2D7}"/>
              </a:ext>
            </a:extLst>
          </p:cNvPr>
          <p:cNvSpPr txBox="1"/>
          <p:nvPr/>
        </p:nvSpPr>
        <p:spPr>
          <a:xfrm>
            <a:off x="1055187" y="5403520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항공기상정보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A5A31F7-451C-40AE-A02C-F77DDE846CAA}"/>
              </a:ext>
            </a:extLst>
          </p:cNvPr>
          <p:cNvSpPr/>
          <p:nvPr/>
        </p:nvSpPr>
        <p:spPr>
          <a:xfrm>
            <a:off x="8664649" y="5438615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BDE45C8-898E-453E-A894-5104BF7F4813}"/>
              </a:ext>
            </a:extLst>
          </p:cNvPr>
          <p:cNvSpPr/>
          <p:nvPr/>
        </p:nvSpPr>
        <p:spPr>
          <a:xfrm>
            <a:off x="9234128" y="5359528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기상요인별 분류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D5F1FD-20D4-41AA-94F2-4FC039807F4B}"/>
              </a:ext>
            </a:extLst>
          </p:cNvPr>
          <p:cNvSpPr/>
          <p:nvPr/>
        </p:nvSpPr>
        <p:spPr>
          <a:xfrm>
            <a:off x="838200" y="1714498"/>
            <a:ext cx="10515600" cy="766324"/>
          </a:xfrm>
          <a:prstGeom prst="rect">
            <a:avLst/>
          </a:prstGeom>
          <a:solidFill>
            <a:srgbClr val="E7E6E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78C48-0413-461E-8904-37A3BF9B8DA7}"/>
              </a:ext>
            </a:extLst>
          </p:cNvPr>
          <p:cNvSpPr txBox="1"/>
          <p:nvPr/>
        </p:nvSpPr>
        <p:spPr>
          <a:xfrm>
            <a:off x="1055187" y="1918669"/>
            <a:ext cx="294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별 온실가스 배출량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ACADD2C-C823-49FB-AA2A-FA98E996485F}"/>
              </a:ext>
            </a:extLst>
          </p:cNvPr>
          <p:cNvSpPr/>
          <p:nvPr/>
        </p:nvSpPr>
        <p:spPr>
          <a:xfrm>
            <a:off x="4181648" y="1874677"/>
            <a:ext cx="3220352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GREEN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REPORT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병합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238F8EE-AA3E-45DD-B186-6263D5EDBED7}"/>
              </a:ext>
            </a:extLst>
          </p:cNvPr>
          <p:cNvSpPr/>
          <p:nvPr/>
        </p:nvSpPr>
        <p:spPr>
          <a:xfrm>
            <a:off x="7839855" y="1953764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4ADD01-FD7D-48E9-9FE9-E1AB4522A9F3}"/>
              </a:ext>
            </a:extLst>
          </p:cNvPr>
          <p:cNvSpPr/>
          <p:nvPr/>
        </p:nvSpPr>
        <p:spPr>
          <a:xfrm>
            <a:off x="8517251" y="1874677"/>
            <a:ext cx="2676568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변경된 산정기준 적용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DBC2E67-BF8F-48E0-8459-06A89FAFCA88}"/>
              </a:ext>
            </a:extLst>
          </p:cNvPr>
          <p:cNvSpPr/>
          <p:nvPr/>
        </p:nvSpPr>
        <p:spPr>
          <a:xfrm>
            <a:off x="5791824" y="5359528"/>
            <a:ext cx="2622152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지연 데이터와 매칭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257F1E2-39FC-49B2-8F8C-A0B795BFC9D6}"/>
              </a:ext>
            </a:extLst>
          </p:cNvPr>
          <p:cNvSpPr/>
          <p:nvPr/>
        </p:nvSpPr>
        <p:spPr>
          <a:xfrm>
            <a:off x="5222345" y="5438615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DF993A-87BE-3841-9279-6AD9B134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43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D3FCB-94CF-4D9D-B2D7-928304838EE5}"/>
              </a:ext>
            </a:extLst>
          </p:cNvPr>
          <p:cNvSpPr txBox="1"/>
          <p:nvPr/>
        </p:nvSpPr>
        <p:spPr>
          <a:xfrm>
            <a:off x="564777" y="672353"/>
            <a:ext cx="4368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04.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처리 방안 및 활용 기법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9AB018-D23B-4778-A524-0FB3B460979B}"/>
              </a:ext>
            </a:extLst>
          </p:cNvPr>
          <p:cNvSpPr/>
          <p:nvPr/>
        </p:nvSpPr>
        <p:spPr>
          <a:xfrm>
            <a:off x="6888531" y="1631657"/>
            <a:ext cx="2510494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Picture 3" descr="타맥 도로의 비행기">
            <a:extLst>
              <a:ext uri="{FF2B5EF4-FFF2-40B4-BE49-F238E27FC236}">
                <a16:creationId xmlns:a16="http://schemas.microsoft.com/office/drawing/2014/main" id="{956CC8B1-1421-49E1-AEC0-4BD92BA49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6967942" y="2050476"/>
            <a:ext cx="2374522" cy="16780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B5F266-C7BB-45BA-9201-C46ECED47CB3}"/>
              </a:ext>
            </a:extLst>
          </p:cNvPr>
          <p:cNvSpPr/>
          <p:nvPr/>
        </p:nvSpPr>
        <p:spPr>
          <a:xfrm>
            <a:off x="9460089" y="1631657"/>
            <a:ext cx="2510494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Picture 3" descr="타맥 도로의 비행기">
            <a:extLst>
              <a:ext uri="{FF2B5EF4-FFF2-40B4-BE49-F238E27FC236}">
                <a16:creationId xmlns:a16="http://schemas.microsoft.com/office/drawing/2014/main" id="{E5EE10B5-38D0-4837-85CA-1BF7580E9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9546318" y="2055001"/>
            <a:ext cx="2327632" cy="2596710"/>
          </a:xfrm>
          <a:prstGeom prst="rect">
            <a:avLst/>
          </a:prstGeom>
        </p:spPr>
      </p:pic>
      <p:pic>
        <p:nvPicPr>
          <p:cNvPr id="8" name="Picture 3" descr="타맥 도로의 비행기">
            <a:extLst>
              <a:ext uri="{FF2B5EF4-FFF2-40B4-BE49-F238E27FC236}">
                <a16:creationId xmlns:a16="http://schemas.microsoft.com/office/drawing/2014/main" id="{2914D78F-9465-448C-8ABB-D3E211C22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6967942" y="4063691"/>
            <a:ext cx="2374522" cy="19462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0C0CB5D-9203-41C1-93C3-88E869D40743}"/>
              </a:ext>
            </a:extLst>
          </p:cNvPr>
          <p:cNvSpPr/>
          <p:nvPr/>
        </p:nvSpPr>
        <p:spPr>
          <a:xfrm>
            <a:off x="381111" y="1631657"/>
            <a:ext cx="3218752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Picture 3" descr="타맥 도로의 비행기">
            <a:extLst>
              <a:ext uri="{FF2B5EF4-FFF2-40B4-BE49-F238E27FC236}">
                <a16:creationId xmlns:a16="http://schemas.microsoft.com/office/drawing/2014/main" id="{E4759568-A691-4289-86BE-9FD9A3B27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449807" y="4673886"/>
            <a:ext cx="3072826" cy="1336045"/>
          </a:xfrm>
          <a:prstGeom prst="rect">
            <a:avLst/>
          </a:prstGeom>
        </p:spPr>
      </p:pic>
      <p:pic>
        <p:nvPicPr>
          <p:cNvPr id="11" name="Picture 3" descr="타맥 도로의 비행기">
            <a:extLst>
              <a:ext uri="{FF2B5EF4-FFF2-40B4-BE49-F238E27FC236}">
                <a16:creationId xmlns:a16="http://schemas.microsoft.com/office/drawing/2014/main" id="{7FC2AC52-C0F4-4E43-BB4E-904406F4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454074" y="2051203"/>
            <a:ext cx="3072826" cy="18864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0422B2-7714-481A-B6C8-B5FFB018C295}"/>
              </a:ext>
            </a:extLst>
          </p:cNvPr>
          <p:cNvSpPr/>
          <p:nvPr/>
        </p:nvSpPr>
        <p:spPr>
          <a:xfrm>
            <a:off x="3665815" y="1631657"/>
            <a:ext cx="3162070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Picture 3" descr="타맥 도로의 비행기">
            <a:extLst>
              <a:ext uri="{FF2B5EF4-FFF2-40B4-BE49-F238E27FC236}">
                <a16:creationId xmlns:a16="http://schemas.microsoft.com/office/drawing/2014/main" id="{2EFAB260-051C-455E-9668-B4596EEB7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779514" y="2618974"/>
            <a:ext cx="2952905" cy="26222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740ABF-9467-4DE4-B3DB-1453ADFA212A}"/>
              </a:ext>
            </a:extLst>
          </p:cNvPr>
          <p:cNvSpPr/>
          <p:nvPr/>
        </p:nvSpPr>
        <p:spPr>
          <a:xfrm>
            <a:off x="381111" y="1308493"/>
            <a:ext cx="3218752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</a:t>
            </a:r>
            <a:r>
              <a:rPr lang="ko-KR" altLang="en-US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A9521-8064-4251-AD6A-0FD49CE61E13}"/>
              </a:ext>
            </a:extLst>
          </p:cNvPr>
          <p:cNvSpPr/>
          <p:nvPr/>
        </p:nvSpPr>
        <p:spPr>
          <a:xfrm>
            <a:off x="9459671" y="1308493"/>
            <a:ext cx="2510494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지연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28598B-5AA4-463E-BA1E-C2456D463D22}"/>
              </a:ext>
            </a:extLst>
          </p:cNvPr>
          <p:cNvSpPr/>
          <p:nvPr/>
        </p:nvSpPr>
        <p:spPr>
          <a:xfrm>
            <a:off x="3660509" y="1308493"/>
            <a:ext cx="3166957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지연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366DCD-4F1C-4128-8BA5-AEFAA5383C39}"/>
              </a:ext>
            </a:extLst>
          </p:cNvPr>
          <p:cNvSpPr/>
          <p:nvPr/>
        </p:nvSpPr>
        <p:spPr>
          <a:xfrm>
            <a:off x="6888531" y="1308493"/>
            <a:ext cx="2510494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 분석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3CD6BB-BB77-47A1-B4A9-603C1DFC1350}"/>
              </a:ext>
            </a:extLst>
          </p:cNvPr>
          <p:cNvSpPr/>
          <p:nvPr/>
        </p:nvSpPr>
        <p:spPr>
          <a:xfrm>
            <a:off x="3820976" y="4483180"/>
            <a:ext cx="1291654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운항현황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571794-C981-46D5-9E5E-C32CC090B91F}"/>
              </a:ext>
            </a:extLst>
          </p:cNvPr>
          <p:cNvSpPr/>
          <p:nvPr/>
        </p:nvSpPr>
        <p:spPr>
          <a:xfrm>
            <a:off x="5341508" y="4321598"/>
            <a:ext cx="1127764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지연요인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A58C1D-0AEC-4627-BC2C-0E9043C48714}"/>
              </a:ext>
            </a:extLst>
          </p:cNvPr>
          <p:cNvSpPr/>
          <p:nvPr/>
        </p:nvSpPr>
        <p:spPr>
          <a:xfrm>
            <a:off x="5341508" y="4739968"/>
            <a:ext cx="1127764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지연요인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872F97-07D4-47E5-BFE5-94268C38AED3}"/>
              </a:ext>
            </a:extLst>
          </p:cNvPr>
          <p:cNvSpPr/>
          <p:nvPr/>
        </p:nvSpPr>
        <p:spPr>
          <a:xfrm>
            <a:off x="530263" y="2561865"/>
            <a:ext cx="1451989" cy="4183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(14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A59983-ED1C-410D-8A14-A3748B4E98EA}"/>
              </a:ext>
            </a:extLst>
          </p:cNvPr>
          <p:cNvSpPr/>
          <p:nvPr/>
        </p:nvSpPr>
        <p:spPr>
          <a:xfrm>
            <a:off x="530263" y="3126417"/>
            <a:ext cx="1451989" cy="4183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7F7AC00-8BCB-4FE7-AF42-3BB057D37AA9}"/>
              </a:ext>
            </a:extLst>
          </p:cNvPr>
          <p:cNvSpPr/>
          <p:nvPr/>
        </p:nvSpPr>
        <p:spPr>
          <a:xfrm>
            <a:off x="2296815" y="2223242"/>
            <a:ext cx="1115658" cy="4183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온실가스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73BB6E-099E-4C6F-80AF-760AA295CA13}"/>
              </a:ext>
            </a:extLst>
          </p:cNvPr>
          <p:cNvSpPr/>
          <p:nvPr/>
        </p:nvSpPr>
        <p:spPr>
          <a:xfrm>
            <a:off x="541629" y="4822881"/>
            <a:ext cx="1199833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E9C1B16-10FA-494B-8474-5CC9E9D3AAED}"/>
              </a:ext>
            </a:extLst>
          </p:cNvPr>
          <p:cNvSpPr/>
          <p:nvPr/>
        </p:nvSpPr>
        <p:spPr>
          <a:xfrm>
            <a:off x="541629" y="5404047"/>
            <a:ext cx="1199833" cy="4183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지연통계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2E9F3D6-3E74-493B-A226-DC44BCAEC056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1982252" y="2432427"/>
            <a:ext cx="314563" cy="338623"/>
          </a:xfrm>
          <a:prstGeom prst="bentConnector3">
            <a:avLst/>
          </a:prstGeom>
          <a:ln w="28575">
            <a:solidFill>
              <a:srgbClr val="10A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26212FC-F50C-4EE3-A2FE-596165B8CF11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 flipV="1">
            <a:off x="1982252" y="2432427"/>
            <a:ext cx="314563" cy="903175"/>
          </a:xfrm>
          <a:prstGeom prst="bentConnector3">
            <a:avLst/>
          </a:prstGeom>
          <a:ln w="28575">
            <a:solidFill>
              <a:srgbClr val="10A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19B6116-E3BB-44C4-919F-66EAE8AA523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112630" y="4483180"/>
            <a:ext cx="228878" cy="209185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51F31DA-8B3A-4E02-BC28-5B33BF93BC1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112630" y="4692365"/>
            <a:ext cx="228878" cy="209185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2F4799-399B-43D6-93D5-34405D1A057F}"/>
              </a:ext>
            </a:extLst>
          </p:cNvPr>
          <p:cNvSpPr/>
          <p:nvPr/>
        </p:nvSpPr>
        <p:spPr>
          <a:xfrm>
            <a:off x="7058251" y="2112092"/>
            <a:ext cx="1200175" cy="4183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주차현황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744F176-2FF0-40E3-92F1-48D54A31F805}"/>
              </a:ext>
            </a:extLst>
          </p:cNvPr>
          <p:cNvSpPr/>
          <p:nvPr/>
        </p:nvSpPr>
        <p:spPr>
          <a:xfrm>
            <a:off x="7038401" y="4349787"/>
            <a:ext cx="1345486" cy="4183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(T1, T2)</a:t>
            </a: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하차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7D70D4-2301-4666-A11A-DDF829EEDA97}"/>
              </a:ext>
            </a:extLst>
          </p:cNvPr>
          <p:cNvSpPr/>
          <p:nvPr/>
        </p:nvSpPr>
        <p:spPr>
          <a:xfrm>
            <a:off x="3818911" y="3129911"/>
            <a:ext cx="1291654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현황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03EFD5-5429-4F23-AAA5-B72C460C725A}"/>
              </a:ext>
            </a:extLst>
          </p:cNvPr>
          <p:cNvSpPr/>
          <p:nvPr/>
        </p:nvSpPr>
        <p:spPr>
          <a:xfrm>
            <a:off x="5325327" y="2968329"/>
            <a:ext cx="1353203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B2D9ABB-64AD-4B6F-81CB-207D89B2E110}"/>
              </a:ext>
            </a:extLst>
          </p:cNvPr>
          <p:cNvSpPr/>
          <p:nvPr/>
        </p:nvSpPr>
        <p:spPr>
          <a:xfrm>
            <a:off x="5325327" y="3386699"/>
            <a:ext cx="1353203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5A51802-D689-40CD-B04F-FD2D6248AAF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110565" y="3129911"/>
            <a:ext cx="214762" cy="20918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99599BA-130D-46A3-9E63-F59D14AD060F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5110565" y="3339096"/>
            <a:ext cx="214762" cy="20918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8B990D4-6DE1-441C-A936-2E32DADCEAB3}"/>
              </a:ext>
            </a:extLst>
          </p:cNvPr>
          <p:cNvSpPr/>
          <p:nvPr/>
        </p:nvSpPr>
        <p:spPr>
          <a:xfrm>
            <a:off x="7035824" y="4859935"/>
            <a:ext cx="1345487" cy="4183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(T1, T2)</a:t>
            </a: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 통계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DD93275-0E64-495B-8054-329F8D3847A5}"/>
              </a:ext>
            </a:extLst>
          </p:cNvPr>
          <p:cNvSpPr/>
          <p:nvPr/>
        </p:nvSpPr>
        <p:spPr>
          <a:xfrm>
            <a:off x="2287736" y="5115735"/>
            <a:ext cx="1115658" cy="418370"/>
          </a:xfrm>
          <a:prstGeom prst="roundRect">
            <a:avLst/>
          </a:prstGeom>
          <a:solidFill>
            <a:srgbClr val="EA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지연률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153CE80-687C-42AC-AB67-C9A78977876E}"/>
              </a:ext>
            </a:extLst>
          </p:cNvPr>
          <p:cNvCxnSpPr>
            <a:cxnSpLocks/>
            <a:stCxn id="24" idx="3"/>
            <a:endCxn id="38" idx="1"/>
          </p:cNvCxnSpPr>
          <p:nvPr/>
        </p:nvCxnSpPr>
        <p:spPr>
          <a:xfrm>
            <a:off x="1741462" y="5032066"/>
            <a:ext cx="546274" cy="292854"/>
          </a:xfrm>
          <a:prstGeom prst="bentConnector3">
            <a:avLst/>
          </a:prstGeom>
          <a:ln w="38100">
            <a:solidFill>
              <a:srgbClr val="EA3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EF1ED59-4693-411A-A5D2-B6C3BD3CFA66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1741462" y="5324920"/>
            <a:ext cx="546274" cy="288312"/>
          </a:xfrm>
          <a:prstGeom prst="bentConnector3">
            <a:avLst/>
          </a:prstGeom>
          <a:ln w="38100">
            <a:solidFill>
              <a:srgbClr val="EA3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10A69C-56CB-4D33-9E74-5D3643DB46BF}"/>
              </a:ext>
            </a:extLst>
          </p:cNvPr>
          <p:cNvSpPr/>
          <p:nvPr/>
        </p:nvSpPr>
        <p:spPr>
          <a:xfrm>
            <a:off x="2353124" y="4063692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비교분석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309077D-F81C-4703-977B-0A9A08382C41}"/>
              </a:ext>
            </a:extLst>
          </p:cNvPr>
          <p:cNvCxnSpPr>
            <a:stCxn id="23" idx="2"/>
            <a:endCxn id="41" idx="0"/>
          </p:cNvCxnSpPr>
          <p:nvPr/>
        </p:nvCxnSpPr>
        <p:spPr>
          <a:xfrm flipH="1">
            <a:off x="2851794" y="2641612"/>
            <a:ext cx="2850" cy="1422080"/>
          </a:xfrm>
          <a:prstGeom prst="straightConnector1">
            <a:avLst/>
          </a:prstGeom>
          <a:ln w="28575">
            <a:solidFill>
              <a:srgbClr val="10A67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DD62A3C-9667-462C-B50B-956F3A6F27ED}"/>
              </a:ext>
            </a:extLst>
          </p:cNvPr>
          <p:cNvCxnSpPr>
            <a:cxnSpLocks/>
            <a:stCxn id="38" idx="0"/>
            <a:endCxn id="41" idx="2"/>
          </p:cNvCxnSpPr>
          <p:nvPr/>
        </p:nvCxnSpPr>
        <p:spPr>
          <a:xfrm flipV="1">
            <a:off x="2845565" y="4533427"/>
            <a:ext cx="6229" cy="582308"/>
          </a:xfrm>
          <a:prstGeom prst="straightConnector1">
            <a:avLst/>
          </a:prstGeom>
          <a:ln w="28575">
            <a:solidFill>
              <a:srgbClr val="EA3D0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DA85A3B-FC5E-49D8-8B0D-76DFF011FCC5}"/>
              </a:ext>
            </a:extLst>
          </p:cNvPr>
          <p:cNvSpPr/>
          <p:nvPr/>
        </p:nvSpPr>
        <p:spPr>
          <a:xfrm>
            <a:off x="481896" y="2253062"/>
            <a:ext cx="717945" cy="237604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SCOPE1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1A02891-755E-4512-B568-FE296A67450B}"/>
              </a:ext>
            </a:extLst>
          </p:cNvPr>
          <p:cNvSpPr/>
          <p:nvPr/>
        </p:nvSpPr>
        <p:spPr>
          <a:xfrm>
            <a:off x="1264307" y="2253062"/>
            <a:ext cx="717945" cy="2376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A729E5B-1D91-4439-AFCB-6FB68BADDDBD}"/>
              </a:ext>
            </a:extLst>
          </p:cNvPr>
          <p:cNvSpPr/>
          <p:nvPr/>
        </p:nvSpPr>
        <p:spPr>
          <a:xfrm>
            <a:off x="2038383" y="3624926"/>
            <a:ext cx="717945" cy="237604"/>
          </a:xfrm>
          <a:prstGeom prst="roundRect">
            <a:avLst/>
          </a:prstGeom>
          <a:solidFill>
            <a:srgbClr val="A0C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SCOPE3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F5D1875-B040-40F8-AB75-FD0CDC9822FF}"/>
              </a:ext>
            </a:extLst>
          </p:cNvPr>
          <p:cNvSpPr/>
          <p:nvPr/>
        </p:nvSpPr>
        <p:spPr>
          <a:xfrm>
            <a:off x="506080" y="3619765"/>
            <a:ext cx="717945" cy="237604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SCOPE1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E1B37B4-9DA9-44D5-9C87-C631556FF15E}"/>
              </a:ext>
            </a:extLst>
          </p:cNvPr>
          <p:cNvSpPr/>
          <p:nvPr/>
        </p:nvSpPr>
        <p:spPr>
          <a:xfrm>
            <a:off x="1288491" y="3619765"/>
            <a:ext cx="717945" cy="2376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6AF8386-E2ED-41A6-9069-CFAB54562C1A}"/>
              </a:ext>
            </a:extLst>
          </p:cNvPr>
          <p:cNvCxnSpPr>
            <a:cxnSpLocks/>
          </p:cNvCxnSpPr>
          <p:nvPr/>
        </p:nvCxnSpPr>
        <p:spPr>
          <a:xfrm>
            <a:off x="1982252" y="3438447"/>
            <a:ext cx="1836659" cy="3494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4C90A17-CD1A-47BE-8096-BD2BF1DEC561}"/>
              </a:ext>
            </a:extLst>
          </p:cNvPr>
          <p:cNvSpPr/>
          <p:nvPr/>
        </p:nvSpPr>
        <p:spPr>
          <a:xfrm>
            <a:off x="449807" y="1827825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18A25-5127-4752-BE68-98695F98D898}"/>
              </a:ext>
            </a:extLst>
          </p:cNvPr>
          <p:cNvSpPr/>
          <p:nvPr/>
        </p:nvSpPr>
        <p:spPr>
          <a:xfrm>
            <a:off x="449807" y="4460282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C06E5F-463B-400D-8207-80C7CD674423}"/>
              </a:ext>
            </a:extLst>
          </p:cNvPr>
          <p:cNvSpPr/>
          <p:nvPr/>
        </p:nvSpPr>
        <p:spPr>
          <a:xfrm>
            <a:off x="3779514" y="2393705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1EF8C4D-7F87-4218-99F0-D2C8410DE040}"/>
              </a:ext>
            </a:extLst>
          </p:cNvPr>
          <p:cNvSpPr/>
          <p:nvPr/>
        </p:nvSpPr>
        <p:spPr>
          <a:xfrm>
            <a:off x="9773874" y="2761151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871E6FD4-E32F-4EA6-B8C1-97811EF27132}"/>
              </a:ext>
            </a:extLst>
          </p:cNvPr>
          <p:cNvSpPr/>
          <p:nvPr/>
        </p:nvSpPr>
        <p:spPr>
          <a:xfrm>
            <a:off x="9773873" y="3013572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2EA7CD-B895-4111-A58E-498E548CFE70}"/>
              </a:ext>
            </a:extLst>
          </p:cNvPr>
          <p:cNvSpPr/>
          <p:nvPr/>
        </p:nvSpPr>
        <p:spPr>
          <a:xfrm>
            <a:off x="9546318" y="1827825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C1C51B-2509-4F63-9846-1F1F7E74D0D6}"/>
              </a:ext>
            </a:extLst>
          </p:cNvPr>
          <p:cNvSpPr/>
          <p:nvPr/>
        </p:nvSpPr>
        <p:spPr>
          <a:xfrm>
            <a:off x="6967942" y="3836747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터미널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3BB84F9-F87D-421C-9288-1A174175B913}"/>
              </a:ext>
            </a:extLst>
          </p:cNvPr>
          <p:cNvSpPr/>
          <p:nvPr/>
        </p:nvSpPr>
        <p:spPr>
          <a:xfrm>
            <a:off x="6967942" y="1827825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A4758BE-712F-4E68-A3E9-AB9589A74DD0}"/>
              </a:ext>
            </a:extLst>
          </p:cNvPr>
          <p:cNvSpPr/>
          <p:nvPr/>
        </p:nvSpPr>
        <p:spPr>
          <a:xfrm>
            <a:off x="9773874" y="3263500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풍향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C747AEF-18C1-4D4F-9448-E549986B2E03}"/>
              </a:ext>
            </a:extLst>
          </p:cNvPr>
          <p:cNvSpPr/>
          <p:nvPr/>
        </p:nvSpPr>
        <p:spPr>
          <a:xfrm>
            <a:off x="9773873" y="3515921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풍속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A8AE270-A94E-4189-8175-84407EBDCE26}"/>
              </a:ext>
            </a:extLst>
          </p:cNvPr>
          <p:cNvSpPr/>
          <p:nvPr/>
        </p:nvSpPr>
        <p:spPr>
          <a:xfrm>
            <a:off x="9773874" y="3779263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9BDB78-E86C-4CE8-978F-5E7FB695E56D}"/>
              </a:ext>
            </a:extLst>
          </p:cNvPr>
          <p:cNvSpPr/>
          <p:nvPr/>
        </p:nvSpPr>
        <p:spPr>
          <a:xfrm>
            <a:off x="9773873" y="4031684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AC9EA18-89EE-4EC0-966E-8BB83408FD93}"/>
              </a:ext>
            </a:extLst>
          </p:cNvPr>
          <p:cNvSpPr/>
          <p:nvPr/>
        </p:nvSpPr>
        <p:spPr>
          <a:xfrm>
            <a:off x="9773873" y="4284105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강수량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4A6F322F-41FB-4093-AE44-8A4F9BC8F668}"/>
              </a:ext>
            </a:extLst>
          </p:cNvPr>
          <p:cNvCxnSpPr>
            <a:endCxn id="53" idx="1"/>
          </p:cNvCxnSpPr>
          <p:nvPr/>
        </p:nvCxnSpPr>
        <p:spPr>
          <a:xfrm rot="16200000" flipH="1">
            <a:off x="9624450" y="2714674"/>
            <a:ext cx="227494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50750A2-2519-4218-9809-ACB120105596}"/>
              </a:ext>
            </a:extLst>
          </p:cNvPr>
          <p:cNvCxnSpPr>
            <a:endCxn id="54" idx="1"/>
          </p:cNvCxnSpPr>
          <p:nvPr/>
        </p:nvCxnSpPr>
        <p:spPr>
          <a:xfrm rot="16200000" flipH="1">
            <a:off x="9483329" y="2825974"/>
            <a:ext cx="509735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ADD5B325-2D3E-4A9D-9AA6-68DE58485CA3}"/>
              </a:ext>
            </a:extLst>
          </p:cNvPr>
          <p:cNvCxnSpPr>
            <a:endCxn id="58" idx="1"/>
          </p:cNvCxnSpPr>
          <p:nvPr/>
        </p:nvCxnSpPr>
        <p:spPr>
          <a:xfrm rot="16200000" flipH="1">
            <a:off x="9373275" y="2965848"/>
            <a:ext cx="729844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395BC97-1304-4B5A-A9FA-3C884CEB2D95}"/>
              </a:ext>
            </a:extLst>
          </p:cNvPr>
          <p:cNvCxnSpPr>
            <a:endCxn id="59" idx="1"/>
          </p:cNvCxnSpPr>
          <p:nvPr/>
        </p:nvCxnSpPr>
        <p:spPr>
          <a:xfrm rot="16200000" flipH="1">
            <a:off x="9247064" y="3092058"/>
            <a:ext cx="982265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2664585-0FDF-4A0F-8121-F9706CDB8F31}"/>
              </a:ext>
            </a:extLst>
          </p:cNvPr>
          <p:cNvCxnSpPr>
            <a:endCxn id="60" idx="1"/>
          </p:cNvCxnSpPr>
          <p:nvPr/>
        </p:nvCxnSpPr>
        <p:spPr>
          <a:xfrm rot="16200000" flipH="1">
            <a:off x="9115393" y="3223729"/>
            <a:ext cx="1245608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36417FA-25A5-43EE-8F67-34B375314CE6}"/>
              </a:ext>
            </a:extLst>
          </p:cNvPr>
          <p:cNvCxnSpPr>
            <a:endCxn id="61" idx="1"/>
          </p:cNvCxnSpPr>
          <p:nvPr/>
        </p:nvCxnSpPr>
        <p:spPr>
          <a:xfrm rot="16200000" flipH="1">
            <a:off x="8974272" y="3335030"/>
            <a:ext cx="1527848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A468E63-8C16-464E-A132-C9E09BFE09E6}"/>
              </a:ext>
            </a:extLst>
          </p:cNvPr>
          <p:cNvCxnSpPr>
            <a:endCxn id="62" idx="1"/>
          </p:cNvCxnSpPr>
          <p:nvPr/>
        </p:nvCxnSpPr>
        <p:spPr>
          <a:xfrm rot="16200000" flipH="1">
            <a:off x="8848061" y="3461240"/>
            <a:ext cx="1780270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39575AE-298D-4956-BFE9-824BA3A1797A}"/>
              </a:ext>
            </a:extLst>
          </p:cNvPr>
          <p:cNvSpPr/>
          <p:nvPr/>
        </p:nvSpPr>
        <p:spPr>
          <a:xfrm>
            <a:off x="9608360" y="2264635"/>
            <a:ext cx="1199833" cy="4183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6EA7610-F47D-4D4F-8EC1-F0D9AC5DB363}"/>
              </a:ext>
            </a:extLst>
          </p:cNvPr>
          <p:cNvSpPr/>
          <p:nvPr/>
        </p:nvSpPr>
        <p:spPr>
          <a:xfrm>
            <a:off x="7963528" y="2636603"/>
            <a:ext cx="997340" cy="46852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증감분석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8DC36F3-1516-4A3A-9A70-47F03DC77690}"/>
              </a:ext>
            </a:extLst>
          </p:cNvPr>
          <p:cNvCxnSpPr>
            <a:cxnSpLocks/>
            <a:stCxn id="30" idx="2"/>
            <a:endCxn id="71" idx="1"/>
          </p:cNvCxnSpPr>
          <p:nvPr/>
        </p:nvCxnSpPr>
        <p:spPr>
          <a:xfrm rot="16200000" flipH="1">
            <a:off x="7640733" y="2548067"/>
            <a:ext cx="340401" cy="30518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F1DA620-1494-4075-B7B5-CDA1FACD4123}"/>
              </a:ext>
            </a:extLst>
          </p:cNvPr>
          <p:cNvSpPr/>
          <p:nvPr/>
        </p:nvSpPr>
        <p:spPr>
          <a:xfrm>
            <a:off x="8258426" y="5431978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경향분석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A22CDC7-9CC0-4107-90FF-E8342021A9B4}"/>
              </a:ext>
            </a:extLst>
          </p:cNvPr>
          <p:cNvCxnSpPr>
            <a:stCxn id="31" idx="3"/>
            <a:endCxn id="73" idx="0"/>
          </p:cNvCxnSpPr>
          <p:nvPr/>
        </p:nvCxnSpPr>
        <p:spPr>
          <a:xfrm>
            <a:off x="8383887" y="4558972"/>
            <a:ext cx="373209" cy="8730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DEBD09AA-2CF5-49A6-BDB0-C6F87E882BEA}"/>
              </a:ext>
            </a:extLst>
          </p:cNvPr>
          <p:cNvCxnSpPr>
            <a:stCxn id="37" idx="3"/>
            <a:endCxn id="73" idx="0"/>
          </p:cNvCxnSpPr>
          <p:nvPr/>
        </p:nvCxnSpPr>
        <p:spPr>
          <a:xfrm>
            <a:off x="8381311" y="5069120"/>
            <a:ext cx="375785" cy="3628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0D68D9-7AB3-450B-8048-E6D80EAC13A3}"/>
              </a:ext>
            </a:extLst>
          </p:cNvPr>
          <p:cNvSpPr/>
          <p:nvPr/>
        </p:nvSpPr>
        <p:spPr>
          <a:xfrm>
            <a:off x="5071169" y="5371487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요인분석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76734BA8-81DE-4799-ACDB-2C5E0630B874}"/>
              </a:ext>
            </a:extLst>
          </p:cNvPr>
          <p:cNvCxnSpPr>
            <a:cxnSpLocks/>
            <a:stCxn id="19" idx="3"/>
            <a:endCxn id="76" idx="3"/>
          </p:cNvCxnSpPr>
          <p:nvPr/>
        </p:nvCxnSpPr>
        <p:spPr>
          <a:xfrm flipH="1">
            <a:off x="6068509" y="4483180"/>
            <a:ext cx="400763" cy="1123175"/>
          </a:xfrm>
          <a:prstGeom prst="bentConnector3">
            <a:avLst>
              <a:gd name="adj1" fmla="val -570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568D16E-B8F0-41F3-BCBA-4876C3EAE10E}"/>
              </a:ext>
            </a:extLst>
          </p:cNvPr>
          <p:cNvSpPr/>
          <p:nvPr/>
        </p:nvSpPr>
        <p:spPr>
          <a:xfrm>
            <a:off x="5503258" y="1884412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상관분석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A928338-6C8B-4BBD-9C8B-D47F4995EB06}"/>
              </a:ext>
            </a:extLst>
          </p:cNvPr>
          <p:cNvCxnSpPr>
            <a:stCxn id="33" idx="0"/>
            <a:endCxn id="78" idx="2"/>
          </p:cNvCxnSpPr>
          <p:nvPr/>
        </p:nvCxnSpPr>
        <p:spPr>
          <a:xfrm flipH="1" flipV="1">
            <a:off x="6001928" y="2354147"/>
            <a:ext cx="1" cy="614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41D36AB-49AE-4B6E-AB10-46F1FB94B284}"/>
              </a:ext>
            </a:extLst>
          </p:cNvPr>
          <p:cNvSpPr/>
          <p:nvPr/>
        </p:nvSpPr>
        <p:spPr>
          <a:xfrm>
            <a:off x="10751642" y="4433420"/>
            <a:ext cx="1122308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Decision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Tree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9B5FB47E-9491-4070-A43F-E98D50EE588C}"/>
              </a:ext>
            </a:extLst>
          </p:cNvPr>
          <p:cNvCxnSpPr>
            <a:cxnSpLocks/>
            <a:stCxn id="70" idx="3"/>
            <a:endCxn id="80" idx="0"/>
          </p:cNvCxnSpPr>
          <p:nvPr/>
        </p:nvCxnSpPr>
        <p:spPr>
          <a:xfrm>
            <a:off x="10808193" y="2473820"/>
            <a:ext cx="504603" cy="195960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EBECFD9-A0CA-41B3-BFD0-F94F8D1494A0}"/>
              </a:ext>
            </a:extLst>
          </p:cNvPr>
          <p:cNvSpPr/>
          <p:nvPr/>
        </p:nvSpPr>
        <p:spPr>
          <a:xfrm>
            <a:off x="10751642" y="5002554"/>
            <a:ext cx="1122308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Regression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C29E025-F398-4AE8-AA54-412E12FE2FF8}"/>
              </a:ext>
            </a:extLst>
          </p:cNvPr>
          <p:cNvSpPr/>
          <p:nvPr/>
        </p:nvSpPr>
        <p:spPr>
          <a:xfrm>
            <a:off x="10751641" y="5540195"/>
            <a:ext cx="1122307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XGBoost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6" name="사각형: 둥근 모서리 29">
            <a:extLst>
              <a:ext uri="{FF2B5EF4-FFF2-40B4-BE49-F238E27FC236}">
                <a16:creationId xmlns:a16="http://schemas.microsoft.com/office/drawing/2014/main" id="{5B18D99E-72E4-C54C-A5DE-69E143AB0ACB}"/>
              </a:ext>
            </a:extLst>
          </p:cNvPr>
          <p:cNvSpPr/>
          <p:nvPr/>
        </p:nvSpPr>
        <p:spPr>
          <a:xfrm>
            <a:off x="7073416" y="3235538"/>
            <a:ext cx="1185010" cy="41978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 별 도보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소요시간 정보</a:t>
            </a:r>
          </a:p>
        </p:txBody>
      </p:sp>
      <p:sp>
        <p:nvSpPr>
          <p:cNvPr id="90" name="슬라이드 번호 개체 틀 89">
            <a:extLst>
              <a:ext uri="{FF2B5EF4-FFF2-40B4-BE49-F238E27FC236}">
                <a16:creationId xmlns:a16="http://schemas.microsoft.com/office/drawing/2014/main" id="{ADBE7832-1127-EF4D-88E8-650CA47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A434-0605-4B77-9C56-EC33F0DE32E0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fld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66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AA36D82B74C3343A9FD094A6CFA8B3D" ma:contentTypeVersion="11" ma:contentTypeDescription="새 문서를 만듭니다." ma:contentTypeScope="" ma:versionID="fa2fe38b9098e59376f4e0815153724b">
  <xsd:schema xmlns:xsd="http://www.w3.org/2001/XMLSchema" xmlns:xs="http://www.w3.org/2001/XMLSchema" xmlns:p="http://schemas.microsoft.com/office/2006/metadata/properties" xmlns:ns3="b596136e-f9c7-4ba3-a5e9-8b1bfb512f9c" targetNamespace="http://schemas.microsoft.com/office/2006/metadata/properties" ma:root="true" ma:fieldsID="0902e5e98a7c385c645225a1cb61f994" ns3:_="">
    <xsd:import namespace="b596136e-f9c7-4ba3-a5e9-8b1bfb512f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6136e-f9c7-4ba3-a5e9-8b1bfb512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C7468B-EB4F-43C7-95FC-B4F21B6E35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C2FA5-7800-4AD2-B22D-915E0C74EA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29FEB8-24A3-4049-9FEA-28E482026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96136e-f9c7-4ba3-a5e9-8b1bfb512f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2334</Words>
  <Application>Microsoft Office PowerPoint</Application>
  <PresentationFormat>와이드스크린</PresentationFormat>
  <Paragraphs>526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KoPubWorld돋움체 Medium</vt:lpstr>
      <vt:lpstr>Arial</vt:lpstr>
      <vt:lpstr>KoPubWorld돋움체 Bold</vt:lpstr>
      <vt:lpstr>Calibri Light</vt:lpstr>
      <vt:lpstr>Wingdings</vt:lpstr>
      <vt:lpstr>KOPUBWORLDDOTUM_PRO LIGHT</vt:lpstr>
      <vt:lpstr>Courier New</vt:lpstr>
      <vt:lpstr>맑은 고딕</vt:lpstr>
      <vt:lpstr>Calibri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항공 지연분석을 통한 온실가스 감축 프로젝트 : 인천국제공항 지연데이터를 중심으로</dc:title>
  <dc:creator>김민겸</dc:creator>
  <cp:lastModifiedBy>김민겸</cp:lastModifiedBy>
  <cp:revision>20</cp:revision>
  <dcterms:created xsi:type="dcterms:W3CDTF">2021-09-01T13:27:18Z</dcterms:created>
  <dcterms:modified xsi:type="dcterms:W3CDTF">2021-09-01T23:18:11Z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0x0101001AA36D82B74C3343A9FD094A6CFA8B3D</vt:lpwstr>
  </property>
</Properties>
</file>